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6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D3BEE-EC07-4AAE-92F9-CC62A1411C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DCBF7-01A6-481E-A9C6-915023C3C4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C981-237B-44FF-8C8E-B24A0223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F595F-7C38-4C64-8FFB-13DAEB088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B246F-E7A0-4FCE-8CA6-671034D1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7343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A6643-2C66-4D8C-8B56-DF0D78E2A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5094CC-AD4F-4868-B25A-D08C61063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8EFE01-50CD-4FB2-A51D-23BD39FC0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6C3A3-3AEE-46F1-B0EA-0AB244BB6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F517B-7C80-43C7-B0D4-5872D9127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773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6DC2A9-66CD-4705-B3A4-64EBA5A4C7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5FD5EB-604E-4A9E-81CB-A3A37AF95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39D987-7BF1-448E-9EAF-EC8AD8266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414EC-D776-4E27-8C2B-15CF3413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1341E-920C-4CA4-9AE2-32A9D0D84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103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008AE-2450-409A-8A91-F2EA82A1A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6BDDA-6BF6-4982-9B18-8DC142ABC7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4B4C7-9714-4B5D-A442-D2CB13387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8788D-2230-4E4B-9C36-B79A5DC6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6395-79A0-4574-9E71-5380BE8B1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40537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20762-68BE-40F7-9916-05BE81964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3EF3DC-6D84-457D-A678-8F580D3A7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B1A7E-9782-4D3F-B14A-4B972903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438B8-B86A-4110-AA65-9760652EC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7C7C8-913A-49B5-951F-3D38AF30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0389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F3075-3014-4D6A-9A40-46BBC6C03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B34A6-7CA8-417E-AAB0-B6EB5267E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9F25D-B8D1-4F52-B06F-C34BD4CBE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C0DCB7-2852-4465-A2A3-004198A7F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208CD5-4A4E-43BD-A493-5C3BE177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A1CDC-0700-48C1-9017-A5B4F362D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8225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25886-22F0-4BBE-A3C0-A6D5BC777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8A966B-CEBE-4101-BAF1-742CC2411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C0E039-7B10-4CDA-90AE-79CB302C82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CA7898-CC32-4457-BABD-49B440886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D2A10B-E253-42F8-93D2-CC66807A67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13511B-D211-476D-9077-B46A99347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EFDFA4-5AC9-42B3-91A1-D5DA2033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04DD97-2B69-4449-B940-BD1657B98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9108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7494-1731-46EC-9D63-0202523DB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451A3-FD4B-4565-959A-84B69EFE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C5E4F-B410-4F34-ABFE-9661FD44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7D8A8-CB6F-488C-BB84-9B0F7FF8D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0710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D1E48D-B95F-4EC4-8DB5-F2C4C724C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FD6559-E7BA-4435-A0C3-95A92893E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F0A127-5951-431C-B3BA-B4B3B265D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8278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E5442-519C-4731-998B-F05ED72FF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B6B0B-9645-4174-B298-950A06868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0F5C10-F06D-42CD-99D4-E91278962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75FC4-26F5-4A4E-8A9D-D33E4DDB1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46F64-6032-48B7-AF89-56008E9E3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1C5CD3-BC69-48C9-9675-89F66A04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2321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D22AF-CCB4-428F-9A77-422EDEEA2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EF6A91-2102-4084-94CB-9731C4FC5A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828598-C666-45E3-9311-F4031930F2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D4A58B-4333-4CE7-ACA4-D3824BA19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D67B2D-C364-406C-A2AF-C81041CB2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8A207-C919-4232-AAE7-1C54A1279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1971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1308B-152C-45C0-8D63-7E449D9AB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4D5A7-F8D2-4C27-A1F6-D9CA0949D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31A6E-7CC2-4FB6-A9C5-08FBE0D04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E5088-E9DC-41F2-9A6C-68583237923F}" type="datetimeFigureOut">
              <a:rPr lang="en-ZA" smtClean="0"/>
              <a:t>2021/06/11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C27105-DBBA-4152-81B0-00E8DB665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48014-EB87-4E35-842E-1C7151B52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B4406-A0CA-405D-8291-B86B43E96D18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4610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563418" y="2000999"/>
            <a:ext cx="11076010" cy="923330"/>
          </a:xfrm>
          <a:prstGeom prst="rect">
            <a:avLst/>
          </a:prstGeom>
          <a:noFill/>
          <a:ln w="444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RC Mobile App</a:t>
            </a:r>
          </a:p>
          <a:p>
            <a:endParaRPr lang="en-US" sz="1200" dirty="0"/>
          </a:p>
          <a:p>
            <a:r>
              <a:rPr lang="en-US" sz="1200" dirty="0"/>
              <a:t>Suggestion and thoughts</a:t>
            </a:r>
          </a:p>
          <a:p>
            <a:pPr marL="228600" indent="-228600">
              <a:buAutoNum type="arabicPeriod"/>
            </a:pPr>
            <a:endParaRPr lang="en-US" sz="1000" dirty="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9662C-D64B-4E7E-B2A7-BB1315883EB2}"/>
              </a:ext>
            </a:extLst>
          </p:cNvPr>
          <p:cNvGrpSpPr/>
          <p:nvPr/>
        </p:nvGrpSpPr>
        <p:grpSpPr>
          <a:xfrm>
            <a:off x="0" y="0"/>
            <a:ext cx="12191999" cy="676275"/>
            <a:chOff x="0" y="0"/>
            <a:chExt cx="12191999" cy="67627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7EBE7B1-D950-4249-AA15-9C3D5F926CF7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D3FF9D72-D2CC-4EEE-92F9-6179DE7E17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D2D8FE83-1A1E-45FD-B989-DAA8C38186DF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7001899-65F5-4DC2-BF56-1A6D677575A6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37D30A8-FEB0-4257-AF33-560B02F1308B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AA3BE0C-E290-4802-9DEC-931743E8496F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2792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434410" y="2000999"/>
            <a:ext cx="3205018" cy="40011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Splash Screen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No real concerns on the splash screen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E250C2D-BB32-4451-92E0-ECB519A11641}"/>
              </a:ext>
            </a:extLst>
          </p:cNvPr>
          <p:cNvGrpSpPr/>
          <p:nvPr/>
        </p:nvGrpSpPr>
        <p:grpSpPr>
          <a:xfrm>
            <a:off x="293506" y="122611"/>
            <a:ext cx="314510" cy="400110"/>
            <a:chOff x="8746836" y="517236"/>
            <a:chExt cx="314510" cy="40011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3747290-7EAC-4A28-9D8D-A629C650A6F5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1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9E906199-AD6A-4BA2-8EB6-6E26E95B11A5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76ACFDFB-7570-4757-9ECC-1086E0862264}"/>
              </a:ext>
            </a:extLst>
          </p:cNvPr>
          <p:cNvGrpSpPr/>
          <p:nvPr/>
        </p:nvGrpSpPr>
        <p:grpSpPr>
          <a:xfrm>
            <a:off x="1" y="-16945"/>
            <a:ext cx="12191999" cy="676275"/>
            <a:chOff x="0" y="0"/>
            <a:chExt cx="12191999" cy="67627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DE9D477-E7D2-46F6-9A67-2E0E457E0C6F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5" name="Picture 14">
                <a:extLst>
                  <a:ext uri="{FF2B5EF4-FFF2-40B4-BE49-F238E27FC236}">
                    <a16:creationId xmlns:a16="http://schemas.microsoft.com/office/drawing/2014/main" id="{E8E964EC-B953-4F6E-B268-754CA01AC4C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CB470055-9ACB-49C5-921B-FB1F54B72D4C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CB849DC-6811-4863-9282-82261B851448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19E84FE-254F-4679-AF55-47CB1C417A23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99A34669-B864-4C78-AB5E-F43B45084345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49175E2B-DE29-4F95-B590-7A2EFFB65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720" y="835666"/>
            <a:ext cx="346710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300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841996" y="1963023"/>
            <a:ext cx="3045204" cy="70788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Home page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/>
              <a:t>No real concerns apart from making the buttons and the text a bit bigger</a:t>
            </a:r>
          </a:p>
          <a:p>
            <a:endParaRPr lang="en-US" sz="1000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A6CBB24-5E2F-4E76-9AD8-2AD525B0643E}"/>
              </a:ext>
            </a:extLst>
          </p:cNvPr>
          <p:cNvGrpSpPr/>
          <p:nvPr/>
        </p:nvGrpSpPr>
        <p:grpSpPr>
          <a:xfrm>
            <a:off x="176863" y="84331"/>
            <a:ext cx="314510" cy="400110"/>
            <a:chOff x="8746836" y="517236"/>
            <a:chExt cx="314510" cy="400110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A88E79C-9DB3-4459-812F-6C4F51F827C0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2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57C28FF-B55E-4553-90A6-7448834E26A8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0B9F2A9-A5E4-4420-B463-FD1B18FCEA26}"/>
              </a:ext>
            </a:extLst>
          </p:cNvPr>
          <p:cNvGrpSpPr/>
          <p:nvPr/>
        </p:nvGrpSpPr>
        <p:grpSpPr>
          <a:xfrm>
            <a:off x="0" y="0"/>
            <a:ext cx="12191999" cy="676275"/>
            <a:chOff x="0" y="0"/>
            <a:chExt cx="12191999" cy="676275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15FE427-699B-4490-88D5-B15BC36D2E61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5869D61D-765E-4FD9-A2DE-DD24634FAF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CC311BE-CB15-43BE-A83D-FEA5D75C4E09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138A00C-F4AD-4336-B4DE-FEAE6637107E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2214464-7ACA-422A-99F0-ECF35D9A1436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8E81591-14AF-4A8E-914D-5A39747080E8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CA36388B-5B81-44F8-8DD5-5CB0A260A2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106" y="854364"/>
            <a:ext cx="3535986" cy="5840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562109" y="2088193"/>
            <a:ext cx="3205018" cy="1323439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Login Page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Forgot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Password text is quite small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Font color is quite heavy on the eye and the background color is different to the Home and splash screen, might think about conforming a background color for all screen and font color for all screens as well.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38A9F5-FE78-4899-B62D-F5C65E7475E9}"/>
              </a:ext>
            </a:extLst>
          </p:cNvPr>
          <p:cNvGrpSpPr/>
          <p:nvPr/>
        </p:nvGrpSpPr>
        <p:grpSpPr>
          <a:xfrm>
            <a:off x="186762" y="112011"/>
            <a:ext cx="314510" cy="400110"/>
            <a:chOff x="8746836" y="517236"/>
            <a:chExt cx="314510" cy="40011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78B076BB-06AF-4A0B-9565-9C5F805ABC16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3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FF17385-36B8-49BD-8E0C-DC69B0D2BB21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447932E-42E9-4005-9447-F7D5353BD624}"/>
              </a:ext>
            </a:extLst>
          </p:cNvPr>
          <p:cNvGrpSpPr/>
          <p:nvPr/>
        </p:nvGrpSpPr>
        <p:grpSpPr>
          <a:xfrm>
            <a:off x="0" y="0"/>
            <a:ext cx="12191999" cy="676275"/>
            <a:chOff x="0" y="0"/>
            <a:chExt cx="12191999" cy="67627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66C98ED-09B0-4988-8D90-B966D4DE8AE1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3" name="Picture 12">
                <a:extLst>
                  <a:ext uri="{FF2B5EF4-FFF2-40B4-BE49-F238E27FC236}">
                    <a16:creationId xmlns:a16="http://schemas.microsoft.com/office/drawing/2014/main" id="{F6EAEA83-7FD4-4C8B-BAA5-301DA68D0A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40513E9-5664-4D57-ABE7-49D4DB392FA8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BB51659-2021-46EE-9C71-606C722448A2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6EB3D6E-B46C-422C-B99E-41255A47E1C3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94B73AC-E64C-4A9A-8D31-D1E0F897B55E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449F6CEB-6659-4D67-B3D2-9830705CA2C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59829" y="924754"/>
            <a:ext cx="3533775" cy="5629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8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358909" y="2143612"/>
            <a:ext cx="3205018" cy="115057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Forgot Password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still require the full user journey for the forgot password however we have developed a temporary journey in the interim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/>
          </a:p>
          <a:p>
            <a:pPr marL="228600" indent="-228600">
              <a:buFont typeface="+mj-lt"/>
              <a:buAutoNum type="arabicPeriod"/>
            </a:pPr>
            <a:endParaRPr lang="en-ZA" sz="100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534B585-03BA-4193-A246-1F73AB25F7DD}"/>
              </a:ext>
            </a:extLst>
          </p:cNvPr>
          <p:cNvGrpSpPr/>
          <p:nvPr/>
        </p:nvGrpSpPr>
        <p:grpSpPr>
          <a:xfrm>
            <a:off x="93736" y="65829"/>
            <a:ext cx="314510" cy="400110"/>
            <a:chOff x="8746836" y="517236"/>
            <a:chExt cx="314510" cy="40011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A909F86-580E-4077-8D40-6745B408FB4C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4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7C10244C-ED46-45D5-83E0-4D0119FDE6F2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3FB8A97-89EA-4606-8B5C-30B00B46B7B0}"/>
              </a:ext>
            </a:extLst>
          </p:cNvPr>
          <p:cNvGrpSpPr/>
          <p:nvPr/>
        </p:nvGrpSpPr>
        <p:grpSpPr>
          <a:xfrm>
            <a:off x="0" y="0"/>
            <a:ext cx="12191999" cy="676275"/>
            <a:chOff x="0" y="0"/>
            <a:chExt cx="12191999" cy="67627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9537C53A-5062-449C-923E-8945CFD7ED5E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23D31793-7C44-4FD3-B715-0FE646D1A0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0BCABBE-E552-45A8-BEB3-2550C2CF9DC1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1BB07C-BA48-42E0-B4D4-EC8DC76C2CF0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18D87DE-C287-47DC-BC22-84FD530B3922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D6FF382-260F-45E9-8301-C376145E6C83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FEE8632E-E66B-4116-9BB5-E3030AE3ACB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059829" y="1088689"/>
            <a:ext cx="3505200" cy="555307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5DEDF93-F698-4644-A5EC-7EE4AB06AA9C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720465" y="1112501"/>
            <a:ext cx="3448050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3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364851" y="2168778"/>
            <a:ext cx="3205018" cy="206569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Dashboard Page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different background colors, also the font colors are different on each section of the dashboard. </a:t>
            </a: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was consensus was that the f</a:t>
            </a: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onts and colors should be them same to make the app more uniform.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 previously stated, there won’t be an investment activity on the dashboard page.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burger bar / Menu bar we still require the menu options when the member clicks on the burger bar</a:t>
            </a:r>
            <a:endParaRPr lang="en-US" sz="10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63C6A4C-A92F-4575-B052-03CEC9C281A8}"/>
              </a:ext>
            </a:extLst>
          </p:cNvPr>
          <p:cNvGrpSpPr/>
          <p:nvPr/>
        </p:nvGrpSpPr>
        <p:grpSpPr>
          <a:xfrm>
            <a:off x="213810" y="102774"/>
            <a:ext cx="314510" cy="400110"/>
            <a:chOff x="8746836" y="517236"/>
            <a:chExt cx="314510" cy="40011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FC932F9-1DB9-4469-A7CD-B9FAF5E67851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5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CAF05EF-714A-42E8-BA2C-D5C853096EA3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E3FA81B-6C54-4C75-86A3-C595373A4D61}"/>
              </a:ext>
            </a:extLst>
          </p:cNvPr>
          <p:cNvGrpSpPr/>
          <p:nvPr/>
        </p:nvGrpSpPr>
        <p:grpSpPr>
          <a:xfrm>
            <a:off x="0" y="0"/>
            <a:ext cx="12191999" cy="676275"/>
            <a:chOff x="0" y="0"/>
            <a:chExt cx="12191999" cy="67627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CF0C41E-B995-4B5E-8EB3-706F0AF774F6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60169AD2-EA98-41E0-99EC-03E3C967BB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32AAEF7-46BA-4691-8D9F-269E16B56893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841500D-77C1-4F01-A880-82D694A51B4D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8134642-662D-4C5C-BFEE-1FD117A31E48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72E4A7D-54AE-4EA0-AD9A-A8243141C6C4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0C47812F-A05B-4A36-893E-309F16178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31" y="704812"/>
            <a:ext cx="2119658" cy="588994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023290D-4189-4392-9097-B7CB489C8A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0128" y="704812"/>
            <a:ext cx="2238375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17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177B14-D432-44E1-8156-8781FC8EB257}"/>
              </a:ext>
            </a:extLst>
          </p:cNvPr>
          <p:cNvSpPr txBox="1"/>
          <p:nvPr/>
        </p:nvSpPr>
        <p:spPr>
          <a:xfrm>
            <a:off x="8358909" y="2143612"/>
            <a:ext cx="3205018" cy="1161344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dirty="0"/>
              <a:t>Help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still require a user journey for each buttons such as do we display pop up messages  when the documents have been downloaded also for the contact us option?</a:t>
            </a:r>
            <a:endParaRPr lang="en-ZA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endParaRPr lang="en-US" sz="10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63C6A4C-A92F-4575-B052-03CEC9C281A8}"/>
              </a:ext>
            </a:extLst>
          </p:cNvPr>
          <p:cNvGrpSpPr/>
          <p:nvPr/>
        </p:nvGrpSpPr>
        <p:grpSpPr>
          <a:xfrm>
            <a:off x="213810" y="102774"/>
            <a:ext cx="314510" cy="400110"/>
            <a:chOff x="8746836" y="517236"/>
            <a:chExt cx="314510" cy="40011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FC932F9-1DB9-4469-A7CD-B9FAF5E67851}"/>
                </a:ext>
              </a:extLst>
            </p:cNvPr>
            <p:cNvSpPr txBox="1"/>
            <p:nvPr/>
          </p:nvSpPr>
          <p:spPr>
            <a:xfrm>
              <a:off x="8746836" y="517236"/>
              <a:ext cx="3145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6</a:t>
              </a:r>
              <a:endParaRPr lang="en-ZA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CAF05EF-714A-42E8-BA2C-D5C853096EA3}"/>
                </a:ext>
              </a:extLst>
            </p:cNvPr>
            <p:cNvSpPr/>
            <p:nvPr/>
          </p:nvSpPr>
          <p:spPr>
            <a:xfrm>
              <a:off x="8746836" y="581891"/>
              <a:ext cx="314510" cy="267854"/>
            </a:xfrm>
            <a:prstGeom prst="ellipse">
              <a:avLst/>
            </a:prstGeom>
            <a:noFill/>
            <a:ln w="25400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ZA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E3FA81B-6C54-4C75-86A3-C595373A4D61}"/>
              </a:ext>
            </a:extLst>
          </p:cNvPr>
          <p:cNvGrpSpPr/>
          <p:nvPr/>
        </p:nvGrpSpPr>
        <p:grpSpPr>
          <a:xfrm>
            <a:off x="1" y="0"/>
            <a:ext cx="12191999" cy="676275"/>
            <a:chOff x="0" y="0"/>
            <a:chExt cx="12191999" cy="67627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CF0C41E-B995-4B5E-8EB3-706F0AF774F6}"/>
                </a:ext>
              </a:extLst>
            </p:cNvPr>
            <p:cNvGrpSpPr/>
            <p:nvPr/>
          </p:nvGrpSpPr>
          <p:grpSpPr>
            <a:xfrm>
              <a:off x="6886574" y="0"/>
              <a:ext cx="5305425" cy="676275"/>
              <a:chOff x="0" y="0"/>
              <a:chExt cx="12192000" cy="1793067"/>
            </a:xfrm>
          </p:grpSpPr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60169AD2-EA98-41E0-99EC-03E3C967BB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519651" y="1"/>
                <a:ext cx="6672349" cy="1790700"/>
              </a:xfrm>
              <a:prstGeom prst="rect">
                <a:avLst/>
              </a:prstGeom>
            </p:spPr>
          </p:pic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E32AAEF7-46BA-4691-8D9F-269E16B56893}"/>
                  </a:ext>
                </a:extLst>
              </p:cNvPr>
              <p:cNvSpPr/>
              <p:nvPr/>
            </p:nvSpPr>
            <p:spPr>
              <a:xfrm>
                <a:off x="0" y="0"/>
                <a:ext cx="5519651" cy="1793067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  <a:alpha val="36000"/>
                </a:schemeClr>
              </a:solidFill>
              <a:ln w="34925">
                <a:noFill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marL="285750" indent="-285750" algn="ctr">
                  <a:buFont typeface="Arial" panose="020B0604020202020204" pitchFamily="34" charset="0"/>
                  <a:buChar char="•"/>
                </a:pPr>
                <a:endParaRPr lang="en-US" dirty="0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9841500D-77C1-4F01-A880-82D694A51B4D}"/>
                </a:ext>
              </a:extLst>
            </p:cNvPr>
            <p:cNvSpPr/>
            <p:nvPr/>
          </p:nvSpPr>
          <p:spPr>
            <a:xfrm>
              <a:off x="4484663" y="0"/>
              <a:ext cx="2401911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8134642-662D-4C5C-BFEE-1FD117A31E48}"/>
                </a:ext>
              </a:extLst>
            </p:cNvPr>
            <p:cNvSpPr/>
            <p:nvPr/>
          </p:nvSpPr>
          <p:spPr>
            <a:xfrm>
              <a:off x="2119658" y="0"/>
              <a:ext cx="2365005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72E4A7D-54AE-4EA0-AD9A-A8243141C6C4}"/>
                </a:ext>
              </a:extLst>
            </p:cNvPr>
            <p:cNvSpPr/>
            <p:nvPr/>
          </p:nvSpPr>
          <p:spPr>
            <a:xfrm>
              <a:off x="0" y="0"/>
              <a:ext cx="2119658" cy="67627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36000"/>
              </a:schemeClr>
            </a:solidFill>
            <a:ln w="34925">
              <a:noFill/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 dirty="0"/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B7334E6-795C-4865-9A8D-AF69652A3654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368" y="847288"/>
            <a:ext cx="2918582" cy="63254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074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5875">
          <a:solidFill>
            <a:srgbClr val="FF0000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4439</TotalTime>
  <Words>215</Words>
  <Application>Microsoft Office PowerPoint</Application>
  <PresentationFormat>Widescreen</PresentationFormat>
  <Paragraphs>24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Carmelita Dennis</dc:creator>
  <cp:lastModifiedBy>Morne O'Connor</cp:lastModifiedBy>
  <cp:revision>26</cp:revision>
  <dcterms:created xsi:type="dcterms:W3CDTF">2021-04-09T07:46:01Z</dcterms:created>
  <dcterms:modified xsi:type="dcterms:W3CDTF">2021-06-14T06:45:50Z</dcterms:modified>
</cp:coreProperties>
</file>