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9144000" cx="16256000"/>
  <p:notesSz cx="16256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 uri="http://customooxmlschemas.google.com/">
      <go:slidesCustomData xmlns:go="http://customooxmlschemas.google.com/" r:id="rId15" roundtripDataSignature="AMtx7mhK/sMHppDrUxMkJhHzHrrhKTSC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cap="all" spc="150" baseline="0">
                <a:solidFill>
                  <a:schemeClr val="tx1">
                    <a:lumMod val="50000"/>
                    <a:lumOff val="50000"/>
                  </a:schemeClr>
                </a:solidFill>
                <a:latin typeface="HELVETICA" panose="020B0604020202020204" pitchFamily="34" charset="0"/>
                <a:ea typeface="+mn-ea"/>
                <a:cs typeface="HELVETICA" panose="020B0604020202020204" pitchFamily="34" charset="0"/>
              </a:defRPr>
            </a:pPr>
            <a:r>
              <a:rPr lang="en-GB" dirty="0"/>
              <a:t>TOP REASONS CONSUMERS ARE CHOOSING </a:t>
            </a:r>
          </a:p>
          <a:p>
            <a:pPr>
              <a:defRPr/>
            </a:pPr>
            <a:r>
              <a:rPr lang="en-GB" dirty="0"/>
              <a:t>FINTECH pension firms</a:t>
            </a:r>
          </a:p>
        </c:rich>
      </c:tx>
      <c:overlay val="0"/>
      <c:spPr>
        <a:noFill/>
        <a:ln>
          <a:noFill/>
        </a:ln>
        <a:effectLst/>
      </c:spPr>
      <c:txPr>
        <a:bodyPr rot="0" spcFirstLastPara="1" vertOverflow="ellipsis" vert="horz" wrap="square" anchor="ctr" anchorCtr="1"/>
        <a:lstStyle/>
        <a:p>
          <a:pPr>
            <a:defRPr sz="1680" b="1" i="0" u="none" strike="noStrike" kern="1200" cap="all" spc="150" baseline="0">
              <a:solidFill>
                <a:schemeClr val="tx1">
                  <a:lumMod val="50000"/>
                  <a:lumOff val="50000"/>
                </a:schemeClr>
              </a:solidFill>
              <a:latin typeface="HELVETICA" panose="020B0604020202020204" pitchFamily="34" charset="0"/>
              <a:ea typeface="+mn-ea"/>
              <a:cs typeface="HELVETICA" panose="020B0604020202020204" pitchFamily="34" charset="0"/>
            </a:defRPr>
          </a:pPr>
          <a:endParaRPr lang="en-US"/>
        </a:p>
      </c:txPr>
    </c:title>
    <c:autoTitleDeleted val="0"/>
    <c:plotArea>
      <c:layout/>
      <c:barChart>
        <c:barDir val="col"/>
        <c:grouping val="clustered"/>
        <c:varyColors val="0"/>
        <c:ser>
          <c:idx val="0"/>
          <c:order val="0"/>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cat>
            <c:strRef>
              <c:f>Sheet1!$A$1:$A$7</c:f>
              <c:strCache>
                <c:ptCount val="7"/>
                <c:pt idx="0">
                  <c:v>Easy to set up</c:v>
                </c:pt>
                <c:pt idx="1">
                  <c:v>More attractive terms</c:v>
                </c:pt>
                <c:pt idx="2">
                  <c:v>Access to different products and services</c:v>
                </c:pt>
                <c:pt idx="3">
                  <c:v>Better Experience</c:v>
                </c:pt>
                <c:pt idx="4">
                  <c:v>Better Quality of Service</c:v>
                </c:pt>
                <c:pt idx="5">
                  <c:v>More innovation than traditional banks etc..</c:v>
                </c:pt>
                <c:pt idx="6">
                  <c:v>Greater level of trust than traditional sources</c:v>
                </c:pt>
              </c:strCache>
            </c:strRef>
          </c:cat>
          <c:val>
            <c:numRef>
              <c:f>Sheet1!$B$1:$B$7</c:f>
              <c:numCache>
                <c:formatCode>0%</c:formatCode>
                <c:ptCount val="7"/>
                <c:pt idx="0">
                  <c:v>0.43</c:v>
                </c:pt>
                <c:pt idx="1">
                  <c:v>0.15</c:v>
                </c:pt>
                <c:pt idx="2">
                  <c:v>0.12</c:v>
                </c:pt>
                <c:pt idx="3">
                  <c:v>0.11</c:v>
                </c:pt>
                <c:pt idx="4">
                  <c:v>0.1</c:v>
                </c:pt>
                <c:pt idx="5">
                  <c:v>0.06</c:v>
                </c:pt>
                <c:pt idx="6">
                  <c:v>0.02</c:v>
                </c:pt>
              </c:numCache>
            </c:numRef>
          </c:val>
          <c:extLst>
            <c:ext xmlns:c16="http://schemas.microsoft.com/office/drawing/2014/chart" uri="{C3380CC4-5D6E-409C-BE32-E72D297353CC}">
              <c16:uniqueId val="{00000000-FD0E-43A7-BD5F-143A08ACD391}"/>
            </c:ext>
          </c:extLst>
        </c:ser>
        <c:dLbls>
          <c:showLegendKey val="0"/>
          <c:showVal val="0"/>
          <c:showCatName val="0"/>
          <c:showSerName val="0"/>
          <c:showPercent val="0"/>
          <c:showBubbleSize val="0"/>
        </c:dLbls>
        <c:gapWidth val="164"/>
        <c:overlap val="-22"/>
        <c:axId val="512479608"/>
        <c:axId val="512480248"/>
      </c:barChart>
      <c:catAx>
        <c:axId val="512479608"/>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HELVETICA" panose="020B0604020202020204" pitchFamily="34" charset="0"/>
                <a:ea typeface="+mn-ea"/>
                <a:cs typeface="HELVETICA" panose="020B0604020202020204" pitchFamily="34" charset="0"/>
              </a:defRPr>
            </a:pPr>
            <a:endParaRPr lang="en-US"/>
          </a:p>
        </c:txPr>
        <c:crossAx val="512480248"/>
        <c:crosses val="autoZero"/>
        <c:auto val="1"/>
        <c:lblAlgn val="ctr"/>
        <c:lblOffset val="100"/>
        <c:noMultiLvlLbl val="0"/>
      </c:catAx>
      <c:valAx>
        <c:axId val="512480248"/>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HELVETICA" panose="020B0604020202020204" pitchFamily="34" charset="0"/>
                <a:ea typeface="+mn-ea"/>
                <a:cs typeface="HELVETICA" panose="020B0604020202020204" pitchFamily="34" charset="0"/>
              </a:defRPr>
            </a:pPr>
            <a:endParaRPr lang="en-US"/>
          </a:p>
        </c:txPr>
        <c:crossAx val="512479608"/>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HELVETICA" panose="020B0604020202020204" pitchFamily="34" charset="0"/>
                <a:ea typeface="+mn-ea"/>
                <a:cs typeface="HELVETICA" panose="020B0604020202020204" pitchFamily="34" charset="0"/>
              </a:defRPr>
            </a:pPr>
            <a:endParaRPr lang="en-US"/>
          </a:p>
        </c:txPr>
      </c:dTable>
      <c:spPr>
        <a:noFill/>
        <a:ln>
          <a:noFill/>
        </a:ln>
        <a:effectLst/>
      </c:spPr>
    </c:plotArea>
    <c:plotVisOnly val="1"/>
    <c:dispBlanksAs val="gap"/>
    <c:showDLblsOverMax val="0"/>
  </c:chart>
  <c:spPr>
    <a:noFill/>
    <a:ln>
      <a:noFill/>
    </a:ln>
    <a:effectLst/>
  </c:spPr>
  <c:txPr>
    <a:bodyPr/>
    <a:lstStyle/>
    <a:p>
      <a:pPr>
        <a:defRPr sz="1400">
          <a:latin typeface="HELVETICA" panose="020B0604020202020204" pitchFamily="34" charset="0"/>
          <a:cs typeface="HELVETICA"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1625600" y="4343400"/>
            <a:ext cx="130048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 name="Shape 39"/>
        <p:cNvGrpSpPr/>
        <p:nvPr/>
      </p:nvGrpSpPr>
      <p:grpSpPr>
        <a:xfrm>
          <a:off x="0" y="0"/>
          <a:ext cx="0" cy="0"/>
          <a:chOff x="0" y="0"/>
          <a:chExt cx="0" cy="0"/>
        </a:xfrm>
      </p:grpSpPr>
      <p:sp>
        <p:nvSpPr>
          <p:cNvPr id="40" name="Google Shape;40;p1: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1: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2: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2: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3: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4: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4: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Google Shape;320;p5: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5: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p6: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6: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p7: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7: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6" name="Shape 486"/>
        <p:cNvGrpSpPr/>
        <p:nvPr/>
      </p:nvGrpSpPr>
      <p:grpSpPr>
        <a:xfrm>
          <a:off x="0" y="0"/>
          <a:ext cx="0" cy="0"/>
          <a:chOff x="0" y="0"/>
          <a:chExt cx="0" cy="0"/>
        </a:xfrm>
      </p:grpSpPr>
      <p:sp>
        <p:nvSpPr>
          <p:cNvPr id="487" name="Google Shape;487;p11: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11: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2" name="Shape 572"/>
        <p:cNvGrpSpPr/>
        <p:nvPr/>
      </p:nvGrpSpPr>
      <p:grpSpPr>
        <a:xfrm>
          <a:off x="0" y="0"/>
          <a:ext cx="0" cy="0"/>
          <a:chOff x="0" y="0"/>
          <a:chExt cx="0" cy="0"/>
        </a:xfrm>
      </p:grpSpPr>
      <p:sp>
        <p:nvSpPr>
          <p:cNvPr id="573" name="Google Shape;573;p12:notes"/>
          <p:cNvSpPr txBox="1"/>
          <p:nvPr>
            <p:ph idx="1" type="body"/>
          </p:nvPr>
        </p:nvSpPr>
        <p:spPr>
          <a:xfrm>
            <a:off x="1625600" y="4343400"/>
            <a:ext cx="130048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12:notes"/>
          <p:cNvSpPr/>
          <p:nvPr>
            <p:ph idx="2" type="sldImg"/>
          </p:nvPr>
        </p:nvSpPr>
        <p:spPr>
          <a:xfrm>
            <a:off x="2709875" y="685800"/>
            <a:ext cx="108378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1" name="Shape 11"/>
        <p:cNvGrpSpPr/>
        <p:nvPr/>
      </p:nvGrpSpPr>
      <p:grpSpPr>
        <a:xfrm>
          <a:off x="0" y="0"/>
          <a:ext cx="0" cy="0"/>
          <a:chOff x="0" y="0"/>
          <a:chExt cx="0" cy="0"/>
        </a:xfrm>
      </p:grpSpPr>
      <p:sp>
        <p:nvSpPr>
          <p:cNvPr id="12" name="Google Shape;12;p14"/>
          <p:cNvSpPr txBox="1"/>
          <p:nvPr>
            <p:ph type="title"/>
          </p:nvPr>
        </p:nvSpPr>
        <p:spPr>
          <a:xfrm>
            <a:off x="640382" y="3362548"/>
            <a:ext cx="5579110" cy="15036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9700">
                <a:solidFill>
                  <a:srgbClr val="51178A"/>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4"/>
          <p:cNvSpPr txBox="1"/>
          <p:nvPr>
            <p:ph idx="1" type="body"/>
          </p:nvPr>
        </p:nvSpPr>
        <p:spPr>
          <a:xfrm>
            <a:off x="893377" y="3145799"/>
            <a:ext cx="10288270" cy="429323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sz="1800">
                <a:solidFill>
                  <a:srgbClr val="221F1F"/>
                </a:solidFill>
                <a:latin typeface="Calibri"/>
                <a:ea typeface="Calibri"/>
                <a:cs typeface="Calibri"/>
                <a:sym typeface="Calibri"/>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 name="Google Shape;14;p14"/>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500">
                <a:solidFill>
                  <a:srgbClr val="51178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4"/>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4"/>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1pPr>
            <a:lvl2pPr indent="0" lvl="1"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2pPr>
            <a:lvl3pPr indent="0" lvl="2"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3pPr>
            <a:lvl4pPr indent="0" lvl="3"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4pPr>
            <a:lvl5pPr indent="0" lvl="4"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5pPr>
            <a:lvl6pPr indent="0" lvl="5"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6pPr>
            <a:lvl7pPr indent="0" lvl="6"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7pPr>
            <a:lvl8pPr indent="0" lvl="7"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8pPr>
            <a:lvl9pPr indent="0" lvl="8" marL="38100" marR="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7" name="Shape 17"/>
        <p:cNvGrpSpPr/>
        <p:nvPr/>
      </p:nvGrpSpPr>
      <p:grpSpPr>
        <a:xfrm>
          <a:off x="0" y="0"/>
          <a:ext cx="0" cy="0"/>
          <a:chOff x="0" y="0"/>
          <a:chExt cx="0" cy="0"/>
        </a:xfrm>
      </p:grpSpPr>
      <p:sp>
        <p:nvSpPr>
          <p:cNvPr id="18" name="Google Shape;18;p15"/>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500">
                <a:solidFill>
                  <a:srgbClr val="51178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5"/>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5"/>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algn="l">
              <a:lnSpc>
                <a:spcPct val="100000"/>
              </a:lnSpc>
              <a:spcBef>
                <a:spcPts val="0"/>
              </a:spcBef>
              <a:buNone/>
              <a:defRPr b="1" i="0" sz="1800">
                <a:solidFill>
                  <a:schemeClr val="lt1"/>
                </a:solidFill>
                <a:latin typeface="Trebuchet MS"/>
                <a:ea typeface="Trebuchet MS"/>
                <a:cs typeface="Trebuchet MS"/>
                <a:sym typeface="Trebuchet MS"/>
              </a:defRPr>
            </a:lvl1pPr>
            <a:lvl2pPr indent="0" lvl="1" marL="38100" marR="0" algn="l">
              <a:lnSpc>
                <a:spcPct val="100000"/>
              </a:lnSpc>
              <a:spcBef>
                <a:spcPts val="0"/>
              </a:spcBef>
              <a:buNone/>
              <a:defRPr b="1" i="0" sz="1800">
                <a:solidFill>
                  <a:schemeClr val="lt1"/>
                </a:solidFill>
                <a:latin typeface="Trebuchet MS"/>
                <a:ea typeface="Trebuchet MS"/>
                <a:cs typeface="Trebuchet MS"/>
                <a:sym typeface="Trebuchet MS"/>
              </a:defRPr>
            </a:lvl2pPr>
            <a:lvl3pPr indent="0" lvl="2" marL="38100" marR="0" algn="l">
              <a:lnSpc>
                <a:spcPct val="100000"/>
              </a:lnSpc>
              <a:spcBef>
                <a:spcPts val="0"/>
              </a:spcBef>
              <a:buNone/>
              <a:defRPr b="1" i="0" sz="1800">
                <a:solidFill>
                  <a:schemeClr val="lt1"/>
                </a:solidFill>
                <a:latin typeface="Trebuchet MS"/>
                <a:ea typeface="Trebuchet MS"/>
                <a:cs typeface="Trebuchet MS"/>
                <a:sym typeface="Trebuchet MS"/>
              </a:defRPr>
            </a:lvl3pPr>
            <a:lvl4pPr indent="0" lvl="3" marL="38100" marR="0" algn="l">
              <a:lnSpc>
                <a:spcPct val="100000"/>
              </a:lnSpc>
              <a:spcBef>
                <a:spcPts val="0"/>
              </a:spcBef>
              <a:buNone/>
              <a:defRPr b="1" i="0" sz="1800">
                <a:solidFill>
                  <a:schemeClr val="lt1"/>
                </a:solidFill>
                <a:latin typeface="Trebuchet MS"/>
                <a:ea typeface="Trebuchet MS"/>
                <a:cs typeface="Trebuchet MS"/>
                <a:sym typeface="Trebuchet MS"/>
              </a:defRPr>
            </a:lvl4pPr>
            <a:lvl5pPr indent="0" lvl="4" marL="38100" marR="0" algn="l">
              <a:lnSpc>
                <a:spcPct val="100000"/>
              </a:lnSpc>
              <a:spcBef>
                <a:spcPts val="0"/>
              </a:spcBef>
              <a:buNone/>
              <a:defRPr b="1" i="0" sz="1800">
                <a:solidFill>
                  <a:schemeClr val="lt1"/>
                </a:solidFill>
                <a:latin typeface="Trebuchet MS"/>
                <a:ea typeface="Trebuchet MS"/>
                <a:cs typeface="Trebuchet MS"/>
                <a:sym typeface="Trebuchet MS"/>
              </a:defRPr>
            </a:lvl5pPr>
            <a:lvl6pPr indent="0" lvl="5" marL="38100" marR="0" algn="l">
              <a:lnSpc>
                <a:spcPct val="100000"/>
              </a:lnSpc>
              <a:spcBef>
                <a:spcPts val="0"/>
              </a:spcBef>
              <a:buNone/>
              <a:defRPr b="1" i="0" sz="1800">
                <a:solidFill>
                  <a:schemeClr val="lt1"/>
                </a:solidFill>
                <a:latin typeface="Trebuchet MS"/>
                <a:ea typeface="Trebuchet MS"/>
                <a:cs typeface="Trebuchet MS"/>
                <a:sym typeface="Trebuchet MS"/>
              </a:defRPr>
            </a:lvl6pPr>
            <a:lvl7pPr indent="0" lvl="6" marL="38100" marR="0" algn="l">
              <a:lnSpc>
                <a:spcPct val="100000"/>
              </a:lnSpc>
              <a:spcBef>
                <a:spcPts val="0"/>
              </a:spcBef>
              <a:buNone/>
              <a:defRPr b="1" i="0" sz="1800">
                <a:solidFill>
                  <a:schemeClr val="lt1"/>
                </a:solidFill>
                <a:latin typeface="Trebuchet MS"/>
                <a:ea typeface="Trebuchet MS"/>
                <a:cs typeface="Trebuchet MS"/>
                <a:sym typeface="Trebuchet MS"/>
              </a:defRPr>
            </a:lvl7pPr>
            <a:lvl8pPr indent="0" lvl="7" marL="38100" marR="0" algn="l">
              <a:lnSpc>
                <a:spcPct val="100000"/>
              </a:lnSpc>
              <a:spcBef>
                <a:spcPts val="0"/>
              </a:spcBef>
              <a:buNone/>
              <a:defRPr b="1" i="0" sz="1800">
                <a:solidFill>
                  <a:schemeClr val="lt1"/>
                </a:solidFill>
                <a:latin typeface="Trebuchet MS"/>
                <a:ea typeface="Trebuchet MS"/>
                <a:cs typeface="Trebuchet MS"/>
                <a:sym typeface="Trebuchet MS"/>
              </a:defRPr>
            </a:lvl8pPr>
            <a:lvl9pPr indent="0" lvl="8" marL="38100" marR="0" algn="l">
              <a:lnSpc>
                <a:spcPct val="100000"/>
              </a:lnSpc>
              <a:spcBef>
                <a:spcPts val="0"/>
              </a:spcBef>
              <a:buNone/>
              <a:defRPr b="1" i="0" sz="1800">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p:cSld name="Two Content">
    <p:spTree>
      <p:nvGrpSpPr>
        <p:cNvPr id="21" name="Shape 21"/>
        <p:cNvGrpSpPr/>
        <p:nvPr/>
      </p:nvGrpSpPr>
      <p:grpSpPr>
        <a:xfrm>
          <a:off x="0" y="0"/>
          <a:ext cx="0" cy="0"/>
          <a:chOff x="0" y="0"/>
          <a:chExt cx="0" cy="0"/>
        </a:xfrm>
      </p:grpSpPr>
      <p:sp>
        <p:nvSpPr>
          <p:cNvPr id="22" name="Google Shape;22;p16"/>
          <p:cNvSpPr txBox="1"/>
          <p:nvPr>
            <p:ph type="title"/>
          </p:nvPr>
        </p:nvSpPr>
        <p:spPr>
          <a:xfrm>
            <a:off x="640382" y="3362548"/>
            <a:ext cx="5579110" cy="15036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9700">
                <a:solidFill>
                  <a:srgbClr val="51178A"/>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6"/>
          <p:cNvSpPr txBox="1"/>
          <p:nvPr>
            <p:ph idx="1" type="body"/>
          </p:nvPr>
        </p:nvSpPr>
        <p:spPr>
          <a:xfrm>
            <a:off x="812800" y="2103120"/>
            <a:ext cx="7071360" cy="603504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4" name="Google Shape;24;p16"/>
          <p:cNvSpPr txBox="1"/>
          <p:nvPr>
            <p:ph idx="2" type="body"/>
          </p:nvPr>
        </p:nvSpPr>
        <p:spPr>
          <a:xfrm>
            <a:off x="8371840" y="2103120"/>
            <a:ext cx="7071360" cy="6035040"/>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5" name="Google Shape;25;p16"/>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500">
                <a:solidFill>
                  <a:srgbClr val="51178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6"/>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6"/>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algn="l">
              <a:lnSpc>
                <a:spcPct val="100000"/>
              </a:lnSpc>
              <a:spcBef>
                <a:spcPts val="0"/>
              </a:spcBef>
              <a:buNone/>
              <a:defRPr b="1" i="0" sz="1800">
                <a:solidFill>
                  <a:schemeClr val="lt1"/>
                </a:solidFill>
                <a:latin typeface="Trebuchet MS"/>
                <a:ea typeface="Trebuchet MS"/>
                <a:cs typeface="Trebuchet MS"/>
                <a:sym typeface="Trebuchet MS"/>
              </a:defRPr>
            </a:lvl1pPr>
            <a:lvl2pPr indent="0" lvl="1" marL="38100" marR="0" algn="l">
              <a:lnSpc>
                <a:spcPct val="100000"/>
              </a:lnSpc>
              <a:spcBef>
                <a:spcPts val="0"/>
              </a:spcBef>
              <a:buNone/>
              <a:defRPr b="1" i="0" sz="1800">
                <a:solidFill>
                  <a:schemeClr val="lt1"/>
                </a:solidFill>
                <a:latin typeface="Trebuchet MS"/>
                <a:ea typeface="Trebuchet MS"/>
                <a:cs typeface="Trebuchet MS"/>
                <a:sym typeface="Trebuchet MS"/>
              </a:defRPr>
            </a:lvl2pPr>
            <a:lvl3pPr indent="0" lvl="2" marL="38100" marR="0" algn="l">
              <a:lnSpc>
                <a:spcPct val="100000"/>
              </a:lnSpc>
              <a:spcBef>
                <a:spcPts val="0"/>
              </a:spcBef>
              <a:buNone/>
              <a:defRPr b="1" i="0" sz="1800">
                <a:solidFill>
                  <a:schemeClr val="lt1"/>
                </a:solidFill>
                <a:latin typeface="Trebuchet MS"/>
                <a:ea typeface="Trebuchet MS"/>
                <a:cs typeface="Trebuchet MS"/>
                <a:sym typeface="Trebuchet MS"/>
              </a:defRPr>
            </a:lvl3pPr>
            <a:lvl4pPr indent="0" lvl="3" marL="38100" marR="0" algn="l">
              <a:lnSpc>
                <a:spcPct val="100000"/>
              </a:lnSpc>
              <a:spcBef>
                <a:spcPts val="0"/>
              </a:spcBef>
              <a:buNone/>
              <a:defRPr b="1" i="0" sz="1800">
                <a:solidFill>
                  <a:schemeClr val="lt1"/>
                </a:solidFill>
                <a:latin typeface="Trebuchet MS"/>
                <a:ea typeface="Trebuchet MS"/>
                <a:cs typeface="Trebuchet MS"/>
                <a:sym typeface="Trebuchet MS"/>
              </a:defRPr>
            </a:lvl4pPr>
            <a:lvl5pPr indent="0" lvl="4" marL="38100" marR="0" algn="l">
              <a:lnSpc>
                <a:spcPct val="100000"/>
              </a:lnSpc>
              <a:spcBef>
                <a:spcPts val="0"/>
              </a:spcBef>
              <a:buNone/>
              <a:defRPr b="1" i="0" sz="1800">
                <a:solidFill>
                  <a:schemeClr val="lt1"/>
                </a:solidFill>
                <a:latin typeface="Trebuchet MS"/>
                <a:ea typeface="Trebuchet MS"/>
                <a:cs typeface="Trebuchet MS"/>
                <a:sym typeface="Trebuchet MS"/>
              </a:defRPr>
            </a:lvl5pPr>
            <a:lvl6pPr indent="0" lvl="5" marL="38100" marR="0" algn="l">
              <a:lnSpc>
                <a:spcPct val="100000"/>
              </a:lnSpc>
              <a:spcBef>
                <a:spcPts val="0"/>
              </a:spcBef>
              <a:buNone/>
              <a:defRPr b="1" i="0" sz="1800">
                <a:solidFill>
                  <a:schemeClr val="lt1"/>
                </a:solidFill>
                <a:latin typeface="Trebuchet MS"/>
                <a:ea typeface="Trebuchet MS"/>
                <a:cs typeface="Trebuchet MS"/>
                <a:sym typeface="Trebuchet MS"/>
              </a:defRPr>
            </a:lvl6pPr>
            <a:lvl7pPr indent="0" lvl="6" marL="38100" marR="0" algn="l">
              <a:lnSpc>
                <a:spcPct val="100000"/>
              </a:lnSpc>
              <a:spcBef>
                <a:spcPts val="0"/>
              </a:spcBef>
              <a:buNone/>
              <a:defRPr b="1" i="0" sz="1800">
                <a:solidFill>
                  <a:schemeClr val="lt1"/>
                </a:solidFill>
                <a:latin typeface="Trebuchet MS"/>
                <a:ea typeface="Trebuchet MS"/>
                <a:cs typeface="Trebuchet MS"/>
                <a:sym typeface="Trebuchet MS"/>
              </a:defRPr>
            </a:lvl7pPr>
            <a:lvl8pPr indent="0" lvl="7" marL="38100" marR="0" algn="l">
              <a:lnSpc>
                <a:spcPct val="100000"/>
              </a:lnSpc>
              <a:spcBef>
                <a:spcPts val="0"/>
              </a:spcBef>
              <a:buNone/>
              <a:defRPr b="1" i="0" sz="1800">
                <a:solidFill>
                  <a:schemeClr val="lt1"/>
                </a:solidFill>
                <a:latin typeface="Trebuchet MS"/>
                <a:ea typeface="Trebuchet MS"/>
                <a:cs typeface="Trebuchet MS"/>
                <a:sym typeface="Trebuchet MS"/>
              </a:defRPr>
            </a:lvl8pPr>
            <a:lvl9pPr indent="0" lvl="8" marL="38100" marR="0" algn="l">
              <a:lnSpc>
                <a:spcPct val="100000"/>
              </a:lnSpc>
              <a:spcBef>
                <a:spcPts val="0"/>
              </a:spcBef>
              <a:buNone/>
              <a:defRPr b="1" i="0" sz="1800">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28" name="Shape 28"/>
        <p:cNvGrpSpPr/>
        <p:nvPr/>
      </p:nvGrpSpPr>
      <p:grpSpPr>
        <a:xfrm>
          <a:off x="0" y="0"/>
          <a:ext cx="0" cy="0"/>
          <a:chOff x="0" y="0"/>
          <a:chExt cx="0" cy="0"/>
        </a:xfrm>
      </p:grpSpPr>
      <p:sp>
        <p:nvSpPr>
          <p:cNvPr id="29" name="Google Shape;29;p17"/>
          <p:cNvSpPr txBox="1"/>
          <p:nvPr>
            <p:ph type="ctrTitle"/>
          </p:nvPr>
        </p:nvSpPr>
        <p:spPr>
          <a:xfrm>
            <a:off x="1219200" y="2834640"/>
            <a:ext cx="13817599" cy="192024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7"/>
          <p:cNvSpPr txBox="1"/>
          <p:nvPr>
            <p:ph idx="1" type="subTitle"/>
          </p:nvPr>
        </p:nvSpPr>
        <p:spPr>
          <a:xfrm>
            <a:off x="2438400" y="5120640"/>
            <a:ext cx="11379200" cy="22860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7"/>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500">
                <a:solidFill>
                  <a:srgbClr val="51178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7"/>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7"/>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algn="l">
              <a:lnSpc>
                <a:spcPct val="100000"/>
              </a:lnSpc>
              <a:spcBef>
                <a:spcPts val="0"/>
              </a:spcBef>
              <a:buNone/>
              <a:defRPr b="1" i="0" sz="1800">
                <a:solidFill>
                  <a:schemeClr val="lt1"/>
                </a:solidFill>
                <a:latin typeface="Trebuchet MS"/>
                <a:ea typeface="Trebuchet MS"/>
                <a:cs typeface="Trebuchet MS"/>
                <a:sym typeface="Trebuchet MS"/>
              </a:defRPr>
            </a:lvl1pPr>
            <a:lvl2pPr indent="0" lvl="1" marL="38100" marR="0" algn="l">
              <a:lnSpc>
                <a:spcPct val="100000"/>
              </a:lnSpc>
              <a:spcBef>
                <a:spcPts val="0"/>
              </a:spcBef>
              <a:buNone/>
              <a:defRPr b="1" i="0" sz="1800">
                <a:solidFill>
                  <a:schemeClr val="lt1"/>
                </a:solidFill>
                <a:latin typeface="Trebuchet MS"/>
                <a:ea typeface="Trebuchet MS"/>
                <a:cs typeface="Trebuchet MS"/>
                <a:sym typeface="Trebuchet MS"/>
              </a:defRPr>
            </a:lvl2pPr>
            <a:lvl3pPr indent="0" lvl="2" marL="38100" marR="0" algn="l">
              <a:lnSpc>
                <a:spcPct val="100000"/>
              </a:lnSpc>
              <a:spcBef>
                <a:spcPts val="0"/>
              </a:spcBef>
              <a:buNone/>
              <a:defRPr b="1" i="0" sz="1800">
                <a:solidFill>
                  <a:schemeClr val="lt1"/>
                </a:solidFill>
                <a:latin typeface="Trebuchet MS"/>
                <a:ea typeface="Trebuchet MS"/>
                <a:cs typeface="Trebuchet MS"/>
                <a:sym typeface="Trebuchet MS"/>
              </a:defRPr>
            </a:lvl3pPr>
            <a:lvl4pPr indent="0" lvl="3" marL="38100" marR="0" algn="l">
              <a:lnSpc>
                <a:spcPct val="100000"/>
              </a:lnSpc>
              <a:spcBef>
                <a:spcPts val="0"/>
              </a:spcBef>
              <a:buNone/>
              <a:defRPr b="1" i="0" sz="1800">
                <a:solidFill>
                  <a:schemeClr val="lt1"/>
                </a:solidFill>
                <a:latin typeface="Trebuchet MS"/>
                <a:ea typeface="Trebuchet MS"/>
                <a:cs typeface="Trebuchet MS"/>
                <a:sym typeface="Trebuchet MS"/>
              </a:defRPr>
            </a:lvl4pPr>
            <a:lvl5pPr indent="0" lvl="4" marL="38100" marR="0" algn="l">
              <a:lnSpc>
                <a:spcPct val="100000"/>
              </a:lnSpc>
              <a:spcBef>
                <a:spcPts val="0"/>
              </a:spcBef>
              <a:buNone/>
              <a:defRPr b="1" i="0" sz="1800">
                <a:solidFill>
                  <a:schemeClr val="lt1"/>
                </a:solidFill>
                <a:latin typeface="Trebuchet MS"/>
                <a:ea typeface="Trebuchet MS"/>
                <a:cs typeface="Trebuchet MS"/>
                <a:sym typeface="Trebuchet MS"/>
              </a:defRPr>
            </a:lvl5pPr>
            <a:lvl6pPr indent="0" lvl="5" marL="38100" marR="0" algn="l">
              <a:lnSpc>
                <a:spcPct val="100000"/>
              </a:lnSpc>
              <a:spcBef>
                <a:spcPts val="0"/>
              </a:spcBef>
              <a:buNone/>
              <a:defRPr b="1" i="0" sz="1800">
                <a:solidFill>
                  <a:schemeClr val="lt1"/>
                </a:solidFill>
                <a:latin typeface="Trebuchet MS"/>
                <a:ea typeface="Trebuchet MS"/>
                <a:cs typeface="Trebuchet MS"/>
                <a:sym typeface="Trebuchet MS"/>
              </a:defRPr>
            </a:lvl6pPr>
            <a:lvl7pPr indent="0" lvl="6" marL="38100" marR="0" algn="l">
              <a:lnSpc>
                <a:spcPct val="100000"/>
              </a:lnSpc>
              <a:spcBef>
                <a:spcPts val="0"/>
              </a:spcBef>
              <a:buNone/>
              <a:defRPr b="1" i="0" sz="1800">
                <a:solidFill>
                  <a:schemeClr val="lt1"/>
                </a:solidFill>
                <a:latin typeface="Trebuchet MS"/>
                <a:ea typeface="Trebuchet MS"/>
                <a:cs typeface="Trebuchet MS"/>
                <a:sym typeface="Trebuchet MS"/>
              </a:defRPr>
            </a:lvl7pPr>
            <a:lvl8pPr indent="0" lvl="7" marL="38100" marR="0" algn="l">
              <a:lnSpc>
                <a:spcPct val="100000"/>
              </a:lnSpc>
              <a:spcBef>
                <a:spcPts val="0"/>
              </a:spcBef>
              <a:buNone/>
              <a:defRPr b="1" i="0" sz="1800">
                <a:solidFill>
                  <a:schemeClr val="lt1"/>
                </a:solidFill>
                <a:latin typeface="Trebuchet MS"/>
                <a:ea typeface="Trebuchet MS"/>
                <a:cs typeface="Trebuchet MS"/>
                <a:sym typeface="Trebuchet MS"/>
              </a:defRPr>
            </a:lvl8pPr>
            <a:lvl9pPr indent="0" lvl="8" marL="38100" marR="0" algn="l">
              <a:lnSpc>
                <a:spcPct val="100000"/>
              </a:lnSpc>
              <a:spcBef>
                <a:spcPts val="0"/>
              </a:spcBef>
              <a:buNone/>
              <a:defRPr b="1" i="0" sz="1800">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p:cSld name="Title Only">
    <p:spTree>
      <p:nvGrpSpPr>
        <p:cNvPr id="34" name="Shape 34"/>
        <p:cNvGrpSpPr/>
        <p:nvPr/>
      </p:nvGrpSpPr>
      <p:grpSpPr>
        <a:xfrm>
          <a:off x="0" y="0"/>
          <a:ext cx="0" cy="0"/>
          <a:chOff x="0" y="0"/>
          <a:chExt cx="0" cy="0"/>
        </a:xfrm>
      </p:grpSpPr>
      <p:sp>
        <p:nvSpPr>
          <p:cNvPr id="35" name="Google Shape;35;p18"/>
          <p:cNvSpPr txBox="1"/>
          <p:nvPr>
            <p:ph type="title"/>
          </p:nvPr>
        </p:nvSpPr>
        <p:spPr>
          <a:xfrm>
            <a:off x="640382" y="3362548"/>
            <a:ext cx="5579110" cy="15036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1" i="0" sz="9700">
                <a:solidFill>
                  <a:srgbClr val="51178A"/>
                </a:solidFill>
                <a:latin typeface="Trebuchet MS"/>
                <a:ea typeface="Trebuchet MS"/>
                <a:cs typeface="Trebuchet MS"/>
                <a:sym typeface="Trebuchet M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8"/>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1500">
                <a:solidFill>
                  <a:srgbClr val="51178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18"/>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8"/>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algn="l">
              <a:lnSpc>
                <a:spcPct val="100000"/>
              </a:lnSpc>
              <a:spcBef>
                <a:spcPts val="0"/>
              </a:spcBef>
              <a:buNone/>
              <a:defRPr b="1" i="0" sz="1800">
                <a:solidFill>
                  <a:schemeClr val="lt1"/>
                </a:solidFill>
                <a:latin typeface="Trebuchet MS"/>
                <a:ea typeface="Trebuchet MS"/>
                <a:cs typeface="Trebuchet MS"/>
                <a:sym typeface="Trebuchet MS"/>
              </a:defRPr>
            </a:lvl1pPr>
            <a:lvl2pPr indent="0" lvl="1" marL="38100" marR="0" algn="l">
              <a:lnSpc>
                <a:spcPct val="100000"/>
              </a:lnSpc>
              <a:spcBef>
                <a:spcPts val="0"/>
              </a:spcBef>
              <a:buNone/>
              <a:defRPr b="1" i="0" sz="1800">
                <a:solidFill>
                  <a:schemeClr val="lt1"/>
                </a:solidFill>
                <a:latin typeface="Trebuchet MS"/>
                <a:ea typeface="Trebuchet MS"/>
                <a:cs typeface="Trebuchet MS"/>
                <a:sym typeface="Trebuchet MS"/>
              </a:defRPr>
            </a:lvl2pPr>
            <a:lvl3pPr indent="0" lvl="2" marL="38100" marR="0" algn="l">
              <a:lnSpc>
                <a:spcPct val="100000"/>
              </a:lnSpc>
              <a:spcBef>
                <a:spcPts val="0"/>
              </a:spcBef>
              <a:buNone/>
              <a:defRPr b="1" i="0" sz="1800">
                <a:solidFill>
                  <a:schemeClr val="lt1"/>
                </a:solidFill>
                <a:latin typeface="Trebuchet MS"/>
                <a:ea typeface="Trebuchet MS"/>
                <a:cs typeface="Trebuchet MS"/>
                <a:sym typeface="Trebuchet MS"/>
              </a:defRPr>
            </a:lvl3pPr>
            <a:lvl4pPr indent="0" lvl="3" marL="38100" marR="0" algn="l">
              <a:lnSpc>
                <a:spcPct val="100000"/>
              </a:lnSpc>
              <a:spcBef>
                <a:spcPts val="0"/>
              </a:spcBef>
              <a:buNone/>
              <a:defRPr b="1" i="0" sz="1800">
                <a:solidFill>
                  <a:schemeClr val="lt1"/>
                </a:solidFill>
                <a:latin typeface="Trebuchet MS"/>
                <a:ea typeface="Trebuchet MS"/>
                <a:cs typeface="Trebuchet MS"/>
                <a:sym typeface="Trebuchet MS"/>
              </a:defRPr>
            </a:lvl4pPr>
            <a:lvl5pPr indent="0" lvl="4" marL="38100" marR="0" algn="l">
              <a:lnSpc>
                <a:spcPct val="100000"/>
              </a:lnSpc>
              <a:spcBef>
                <a:spcPts val="0"/>
              </a:spcBef>
              <a:buNone/>
              <a:defRPr b="1" i="0" sz="1800">
                <a:solidFill>
                  <a:schemeClr val="lt1"/>
                </a:solidFill>
                <a:latin typeface="Trebuchet MS"/>
                <a:ea typeface="Trebuchet MS"/>
                <a:cs typeface="Trebuchet MS"/>
                <a:sym typeface="Trebuchet MS"/>
              </a:defRPr>
            </a:lvl5pPr>
            <a:lvl6pPr indent="0" lvl="5" marL="38100" marR="0" algn="l">
              <a:lnSpc>
                <a:spcPct val="100000"/>
              </a:lnSpc>
              <a:spcBef>
                <a:spcPts val="0"/>
              </a:spcBef>
              <a:buNone/>
              <a:defRPr b="1" i="0" sz="1800">
                <a:solidFill>
                  <a:schemeClr val="lt1"/>
                </a:solidFill>
                <a:latin typeface="Trebuchet MS"/>
                <a:ea typeface="Trebuchet MS"/>
                <a:cs typeface="Trebuchet MS"/>
                <a:sym typeface="Trebuchet MS"/>
              </a:defRPr>
            </a:lvl6pPr>
            <a:lvl7pPr indent="0" lvl="6" marL="38100" marR="0" algn="l">
              <a:lnSpc>
                <a:spcPct val="100000"/>
              </a:lnSpc>
              <a:spcBef>
                <a:spcPts val="0"/>
              </a:spcBef>
              <a:buNone/>
              <a:defRPr b="1" i="0" sz="1800">
                <a:solidFill>
                  <a:schemeClr val="lt1"/>
                </a:solidFill>
                <a:latin typeface="Trebuchet MS"/>
                <a:ea typeface="Trebuchet MS"/>
                <a:cs typeface="Trebuchet MS"/>
                <a:sym typeface="Trebuchet MS"/>
              </a:defRPr>
            </a:lvl7pPr>
            <a:lvl8pPr indent="0" lvl="7" marL="38100" marR="0" algn="l">
              <a:lnSpc>
                <a:spcPct val="100000"/>
              </a:lnSpc>
              <a:spcBef>
                <a:spcPts val="0"/>
              </a:spcBef>
              <a:buNone/>
              <a:defRPr b="1" i="0" sz="1800">
                <a:solidFill>
                  <a:schemeClr val="lt1"/>
                </a:solidFill>
                <a:latin typeface="Trebuchet MS"/>
                <a:ea typeface="Trebuchet MS"/>
                <a:cs typeface="Trebuchet MS"/>
                <a:sym typeface="Trebuchet MS"/>
              </a:defRPr>
            </a:lvl8pPr>
            <a:lvl9pPr indent="0" lvl="8" marL="38100" marR="0" algn="l">
              <a:lnSpc>
                <a:spcPct val="100000"/>
              </a:lnSpc>
              <a:spcBef>
                <a:spcPts val="0"/>
              </a:spcBef>
              <a:buNone/>
              <a:defRPr b="1" i="0" sz="1800">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640382" y="3362548"/>
            <a:ext cx="5579110" cy="150367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1" i="0" sz="9700" u="none" cap="none" strike="noStrike">
                <a:solidFill>
                  <a:srgbClr val="51178A"/>
                </a:solidFill>
                <a:latin typeface="Trebuchet MS"/>
                <a:ea typeface="Trebuchet MS"/>
                <a:cs typeface="Trebuchet MS"/>
                <a:sym typeface="Trebuchet M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3"/>
          <p:cNvSpPr txBox="1"/>
          <p:nvPr>
            <p:ph idx="1" type="body"/>
          </p:nvPr>
        </p:nvSpPr>
        <p:spPr>
          <a:xfrm>
            <a:off x="893377" y="3145799"/>
            <a:ext cx="10288270" cy="4293234"/>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solidFill>
                  <a:srgbClr val="221F1F"/>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8" name="Google Shape;8;p13"/>
          <p:cNvSpPr txBox="1"/>
          <p:nvPr>
            <p:ph idx="11" type="ftr"/>
          </p:nvPr>
        </p:nvSpPr>
        <p:spPr>
          <a:xfrm>
            <a:off x="548128" y="8555093"/>
            <a:ext cx="1400175" cy="25907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500" u="none" cap="none" strike="noStrike">
                <a:solidFill>
                  <a:srgbClr val="51178A"/>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3"/>
          <p:cNvSpPr txBox="1"/>
          <p:nvPr>
            <p:ph idx="10" type="dt"/>
          </p:nvPr>
        </p:nvSpPr>
        <p:spPr>
          <a:xfrm>
            <a:off x="812800" y="8503920"/>
            <a:ext cx="3738880" cy="457200"/>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3"/>
          <p:cNvSpPr txBox="1"/>
          <p:nvPr>
            <p:ph idx="12" type="sldNum"/>
          </p:nvPr>
        </p:nvSpPr>
        <p:spPr>
          <a:xfrm>
            <a:off x="15159656" y="8337197"/>
            <a:ext cx="311150" cy="327025"/>
          </a:xfrm>
          <a:prstGeom prst="rect">
            <a:avLst/>
          </a:prstGeom>
          <a:noFill/>
          <a:ln>
            <a:noFill/>
          </a:ln>
        </p:spPr>
        <p:txBody>
          <a:bodyPr anchorCtr="0" anchor="t" bIns="0" lIns="0" spcFirstLastPara="1" rIns="0" wrap="square" tIns="0">
            <a:spAutoFit/>
          </a:bodyPr>
          <a:lstStyle>
            <a:lvl1pPr indent="0" lvl="0"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1pPr>
            <a:lvl2pPr indent="0" lvl="1"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2pPr>
            <a:lvl3pPr indent="0" lvl="2"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3pPr>
            <a:lvl4pPr indent="0" lvl="3"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4pPr>
            <a:lvl5pPr indent="0" lvl="4"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5pPr>
            <a:lvl6pPr indent="0" lvl="5"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6pPr>
            <a:lvl7pPr indent="0" lvl="6"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7pPr>
            <a:lvl8pPr indent="0" lvl="7"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8pPr>
            <a:lvl9pPr indent="0" lvl="8" marL="38100" marR="0" rtl="0" algn="l">
              <a:lnSpc>
                <a:spcPct val="100000"/>
              </a:lnSpc>
              <a:spcBef>
                <a:spcPts val="0"/>
              </a:spcBef>
              <a:buNone/>
              <a:defRPr b="1" i="0" sz="1800" u="none" cap="none" strike="noStrike">
                <a:solidFill>
                  <a:schemeClr val="lt1"/>
                </a:solidFill>
                <a:latin typeface="Trebuchet MS"/>
                <a:ea typeface="Trebuchet MS"/>
                <a:cs typeface="Trebuchet MS"/>
                <a:sym typeface="Trebuchet MS"/>
              </a:defRPr>
            </a:lvl9pPr>
          </a:lstStyle>
          <a:p>
            <a:pPr indent="0" lvl="0" marL="38100" rtl="0" algn="l">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10" Type="http://schemas.openxmlformats.org/officeDocument/2006/relationships/image" Target="../media/image12.jpg"/><Relationship Id="rId9" Type="http://schemas.openxmlformats.org/officeDocument/2006/relationships/hyperlink" Target="mailto:info@retirement.capital" TargetMode="External"/><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6.png"/><Relationship Id="rId8"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4.png"/><Relationship Id="rId5" Type="http://schemas.openxmlformats.org/officeDocument/2006/relationships/image" Target="../media/image10.jpg"/><Relationship Id="rId6" Type="http://schemas.openxmlformats.org/officeDocument/2006/relationships/image" Target="../media/image8.png"/><Relationship Id="rId7" Type="http://schemas.openxmlformats.org/officeDocument/2006/relationships/chart" Target="../charts/chart1.xml"/></Relationships>
</file>

<file path=ppt/slides/_rels/slide3.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image" Target="../media/image18.png"/><Relationship Id="rId13" Type="http://schemas.openxmlformats.org/officeDocument/2006/relationships/image" Target="../media/image21.png"/><Relationship Id="rId12" Type="http://schemas.openxmlformats.org/officeDocument/2006/relationships/image" Target="../media/image22.png"/><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3.png"/><Relationship Id="rId9" Type="http://schemas.openxmlformats.org/officeDocument/2006/relationships/image" Target="../media/image15.png"/><Relationship Id="rId15" Type="http://schemas.openxmlformats.org/officeDocument/2006/relationships/image" Target="../media/image25.png"/><Relationship Id="rId14" Type="http://schemas.openxmlformats.org/officeDocument/2006/relationships/image" Target="../media/image23.png"/><Relationship Id="rId5" Type="http://schemas.openxmlformats.org/officeDocument/2006/relationships/image" Target="../media/image20.png"/><Relationship Id="rId6" Type="http://schemas.openxmlformats.org/officeDocument/2006/relationships/image" Target="../media/image11.png"/><Relationship Id="rId7" Type="http://schemas.openxmlformats.org/officeDocument/2006/relationships/image" Target="../media/image16.png"/><Relationship Id="rId8" Type="http://schemas.openxmlformats.org/officeDocument/2006/relationships/image" Target="../media/image17.png"/></Relationships>
</file>

<file path=ppt/slides/_rels/slide4.xml.rels><?xml version="1.0" encoding="UTF-8" standalone="yes"?><Relationships xmlns="http://schemas.openxmlformats.org/package/2006/relationships"><Relationship Id="rId11" Type="http://schemas.openxmlformats.org/officeDocument/2006/relationships/image" Target="../media/image35.png"/><Relationship Id="rId10" Type="http://schemas.openxmlformats.org/officeDocument/2006/relationships/image" Target="../media/image29.png"/><Relationship Id="rId13" Type="http://schemas.openxmlformats.org/officeDocument/2006/relationships/image" Target="../media/image34.png"/><Relationship Id="rId12" Type="http://schemas.openxmlformats.org/officeDocument/2006/relationships/image" Target="../media/image37.png"/><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4.png"/><Relationship Id="rId4" Type="http://schemas.openxmlformats.org/officeDocument/2006/relationships/image" Target="../media/image26.png"/><Relationship Id="rId9" Type="http://schemas.openxmlformats.org/officeDocument/2006/relationships/image" Target="../media/image30.png"/><Relationship Id="rId15" Type="http://schemas.openxmlformats.org/officeDocument/2006/relationships/image" Target="../media/image31.png"/><Relationship Id="rId14" Type="http://schemas.openxmlformats.org/officeDocument/2006/relationships/image" Target="../media/image32.png"/><Relationship Id="rId16" Type="http://schemas.openxmlformats.org/officeDocument/2006/relationships/image" Target="../media/image33.png"/><Relationship Id="rId5" Type="http://schemas.openxmlformats.org/officeDocument/2006/relationships/image" Target="../media/image40.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3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6.png"/><Relationship Id="rId4" Type="http://schemas.openxmlformats.org/officeDocument/2006/relationships/image" Target="../media/image39.jpg"/></Relationships>
</file>

<file path=ppt/slides/_rels/slide6.xml.rels><?xml version="1.0" encoding="UTF-8" standalone="yes"?><Relationships xmlns="http://schemas.openxmlformats.org/package/2006/relationships"><Relationship Id="rId11" Type="http://schemas.openxmlformats.org/officeDocument/2006/relationships/image" Target="../media/image55.png"/><Relationship Id="rId10" Type="http://schemas.openxmlformats.org/officeDocument/2006/relationships/image" Target="../media/image48.png"/><Relationship Id="rId13" Type="http://schemas.openxmlformats.org/officeDocument/2006/relationships/image" Target="../media/image49.png"/><Relationship Id="rId12" Type="http://schemas.openxmlformats.org/officeDocument/2006/relationships/image" Target="../media/image47.png"/><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6.png"/><Relationship Id="rId4" Type="http://schemas.openxmlformats.org/officeDocument/2006/relationships/image" Target="../media/image41.png"/><Relationship Id="rId9" Type="http://schemas.openxmlformats.org/officeDocument/2006/relationships/image" Target="../media/image45.png"/><Relationship Id="rId15" Type="http://schemas.openxmlformats.org/officeDocument/2006/relationships/image" Target="../media/image63.png"/><Relationship Id="rId14" Type="http://schemas.openxmlformats.org/officeDocument/2006/relationships/image" Target="../media/image46.png"/><Relationship Id="rId5" Type="http://schemas.openxmlformats.org/officeDocument/2006/relationships/image" Target="../media/image44.png"/><Relationship Id="rId6" Type="http://schemas.openxmlformats.org/officeDocument/2006/relationships/image" Target="../media/image43.png"/><Relationship Id="rId7" Type="http://schemas.openxmlformats.org/officeDocument/2006/relationships/image" Target="../media/image42.png"/><Relationship Id="rId8" Type="http://schemas.openxmlformats.org/officeDocument/2006/relationships/image" Target="../media/image52.png"/></Relationships>
</file>

<file path=ppt/slides/_rels/slide7.xml.rels><?xml version="1.0" encoding="UTF-8" standalone="yes"?><Relationships xmlns="http://schemas.openxmlformats.org/package/2006/relationships"><Relationship Id="rId20" Type="http://schemas.openxmlformats.org/officeDocument/2006/relationships/image" Target="../media/image71.png"/><Relationship Id="rId11" Type="http://schemas.openxmlformats.org/officeDocument/2006/relationships/image" Target="../media/image61.png"/><Relationship Id="rId10" Type="http://schemas.openxmlformats.org/officeDocument/2006/relationships/image" Target="../media/image60.png"/><Relationship Id="rId21" Type="http://schemas.openxmlformats.org/officeDocument/2006/relationships/image" Target="../media/image70.png"/><Relationship Id="rId13" Type="http://schemas.openxmlformats.org/officeDocument/2006/relationships/image" Target="../media/image62.png"/><Relationship Id="rId12" Type="http://schemas.openxmlformats.org/officeDocument/2006/relationships/image" Target="../media/image57.png"/><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8.png"/><Relationship Id="rId15" Type="http://schemas.openxmlformats.org/officeDocument/2006/relationships/image" Target="../media/image65.png"/><Relationship Id="rId14" Type="http://schemas.openxmlformats.org/officeDocument/2006/relationships/image" Target="../media/image66.png"/><Relationship Id="rId17" Type="http://schemas.openxmlformats.org/officeDocument/2006/relationships/image" Target="../media/image67.png"/><Relationship Id="rId16" Type="http://schemas.openxmlformats.org/officeDocument/2006/relationships/image" Target="../media/image64.png"/><Relationship Id="rId5" Type="http://schemas.openxmlformats.org/officeDocument/2006/relationships/image" Target="../media/image53.png"/><Relationship Id="rId19" Type="http://schemas.openxmlformats.org/officeDocument/2006/relationships/image" Target="../media/image69.png"/><Relationship Id="rId6" Type="http://schemas.openxmlformats.org/officeDocument/2006/relationships/image" Target="../media/image54.png"/><Relationship Id="rId18" Type="http://schemas.openxmlformats.org/officeDocument/2006/relationships/image" Target="../media/image68.png"/><Relationship Id="rId7" Type="http://schemas.openxmlformats.org/officeDocument/2006/relationships/image" Target="../media/image56.png"/><Relationship Id="rId8" Type="http://schemas.openxmlformats.org/officeDocument/2006/relationships/image" Target="../media/image5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73.png"/><Relationship Id="rId5" Type="http://schemas.openxmlformats.org/officeDocument/2006/relationships/image" Target="../media/image72.png"/><Relationship Id="rId6" Type="http://schemas.openxmlformats.org/officeDocument/2006/relationships/image" Target="../media/image7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6.jpg"/><Relationship Id="rId4" Type="http://schemas.openxmlformats.org/officeDocument/2006/relationships/image" Target="../media/image75.png"/><Relationship Id="rId5" Type="http://schemas.openxmlformats.org/officeDocument/2006/relationships/hyperlink" Target="mailto:info@retirement.capital"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42" name="Shape 42"/>
        <p:cNvGrpSpPr/>
        <p:nvPr/>
      </p:nvGrpSpPr>
      <p:grpSpPr>
        <a:xfrm>
          <a:off x="0" y="0"/>
          <a:ext cx="0" cy="0"/>
          <a:chOff x="0" y="0"/>
          <a:chExt cx="0" cy="0"/>
        </a:xfrm>
      </p:grpSpPr>
      <p:sp>
        <p:nvSpPr>
          <p:cNvPr id="43" name="Google Shape;43;p1"/>
          <p:cNvSpPr/>
          <p:nvPr/>
        </p:nvSpPr>
        <p:spPr>
          <a:xfrm>
            <a:off x="2599664" y="1627013"/>
            <a:ext cx="53975" cy="0"/>
          </a:xfrm>
          <a:custGeom>
            <a:rect b="b" l="l" r="r" t="t"/>
            <a:pathLst>
              <a:path extrusionOk="0" h="120000" w="53975">
                <a:moveTo>
                  <a:pt x="0" y="0"/>
                </a:moveTo>
                <a:lnTo>
                  <a:pt x="53809"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 name="Google Shape;44;p1"/>
          <p:cNvSpPr/>
          <p:nvPr/>
        </p:nvSpPr>
        <p:spPr>
          <a:xfrm>
            <a:off x="2424810" y="1627013"/>
            <a:ext cx="48895" cy="0"/>
          </a:xfrm>
          <a:custGeom>
            <a:rect b="b" l="l" r="r" t="t"/>
            <a:pathLst>
              <a:path extrusionOk="0" h="120000" w="48894">
                <a:moveTo>
                  <a:pt x="0" y="0"/>
                </a:moveTo>
                <a:lnTo>
                  <a:pt x="48755"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 name="Google Shape;45;p1"/>
          <p:cNvSpPr/>
          <p:nvPr/>
        </p:nvSpPr>
        <p:spPr>
          <a:xfrm>
            <a:off x="650044" y="1627013"/>
            <a:ext cx="1649095" cy="0"/>
          </a:xfrm>
          <a:custGeom>
            <a:rect b="b" l="l" r="r" t="t"/>
            <a:pathLst>
              <a:path extrusionOk="0" h="120000" w="1649095">
                <a:moveTo>
                  <a:pt x="0" y="0"/>
                </a:moveTo>
                <a:lnTo>
                  <a:pt x="1648668"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 name="Google Shape;46;p1"/>
          <p:cNvSpPr/>
          <p:nvPr/>
        </p:nvSpPr>
        <p:spPr>
          <a:xfrm>
            <a:off x="2298712" y="1563966"/>
            <a:ext cx="126364" cy="126364"/>
          </a:xfrm>
          <a:custGeom>
            <a:rect b="b" l="l" r="r" t="t"/>
            <a:pathLst>
              <a:path extrusionOk="0" h="126364" w="126364">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 name="Google Shape;47;p1"/>
          <p:cNvSpPr/>
          <p:nvPr/>
        </p:nvSpPr>
        <p:spPr>
          <a:xfrm>
            <a:off x="2473566" y="1563966"/>
            <a:ext cx="126364" cy="126364"/>
          </a:xfrm>
          <a:custGeom>
            <a:rect b="b" l="l" r="r" t="t"/>
            <a:pathLst>
              <a:path extrusionOk="0" h="126364" w="126364">
                <a:moveTo>
                  <a:pt x="126098" y="126098"/>
                </a:moveTo>
                <a:lnTo>
                  <a:pt x="0" y="126098"/>
                </a:lnTo>
                <a:lnTo>
                  <a:pt x="0" y="0"/>
                </a:lnTo>
                <a:lnTo>
                  <a:pt x="126098" y="0"/>
                </a:lnTo>
                <a:lnTo>
                  <a:pt x="126098" y="12609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 name="Google Shape;48;p1"/>
          <p:cNvSpPr/>
          <p:nvPr/>
        </p:nvSpPr>
        <p:spPr>
          <a:xfrm>
            <a:off x="2653474" y="1563966"/>
            <a:ext cx="126364" cy="126364"/>
          </a:xfrm>
          <a:custGeom>
            <a:rect b="b" l="l" r="r" t="t"/>
            <a:pathLst>
              <a:path extrusionOk="0" h="126364" w="126364">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 name="Google Shape;49;p1"/>
          <p:cNvSpPr/>
          <p:nvPr/>
        </p:nvSpPr>
        <p:spPr>
          <a:xfrm>
            <a:off x="667282" y="698506"/>
            <a:ext cx="236854" cy="316865"/>
          </a:xfrm>
          <a:custGeom>
            <a:rect b="b" l="l" r="r" t="t"/>
            <a:pathLst>
              <a:path extrusionOk="0" h="316865" w="236855">
                <a:moveTo>
                  <a:pt x="129120" y="0"/>
                </a:moveTo>
                <a:lnTo>
                  <a:pt x="0" y="0"/>
                </a:lnTo>
                <a:lnTo>
                  <a:pt x="0" y="316814"/>
                </a:lnTo>
                <a:lnTo>
                  <a:pt x="10642" y="316814"/>
                </a:lnTo>
                <a:lnTo>
                  <a:pt x="10642" y="168605"/>
                </a:lnTo>
                <a:lnTo>
                  <a:pt x="175208" y="168605"/>
                </a:lnTo>
                <a:lnTo>
                  <a:pt x="162407" y="164172"/>
                </a:lnTo>
                <a:lnTo>
                  <a:pt x="162407" y="163283"/>
                </a:lnTo>
                <a:lnTo>
                  <a:pt x="176808" y="159112"/>
                </a:lnTo>
                <a:lnTo>
                  <a:pt x="179267" y="157962"/>
                </a:lnTo>
                <a:lnTo>
                  <a:pt x="10642" y="157962"/>
                </a:lnTo>
                <a:lnTo>
                  <a:pt x="10642" y="10642"/>
                </a:lnTo>
                <a:lnTo>
                  <a:pt x="182640" y="10642"/>
                </a:lnTo>
                <a:lnTo>
                  <a:pt x="170054" y="5435"/>
                </a:lnTo>
                <a:lnTo>
                  <a:pt x="150836" y="1345"/>
                </a:lnTo>
                <a:lnTo>
                  <a:pt x="129120" y="0"/>
                </a:lnTo>
                <a:close/>
              </a:path>
              <a:path extrusionOk="0" h="316865" w="236855">
                <a:moveTo>
                  <a:pt x="175208" y="168605"/>
                </a:moveTo>
                <a:lnTo>
                  <a:pt x="129997" y="168605"/>
                </a:lnTo>
                <a:lnTo>
                  <a:pt x="146070" y="169355"/>
                </a:lnTo>
                <a:lnTo>
                  <a:pt x="160350" y="171603"/>
                </a:lnTo>
                <a:lnTo>
                  <a:pt x="201560" y="198901"/>
                </a:lnTo>
                <a:lnTo>
                  <a:pt x="213423" y="272884"/>
                </a:lnTo>
                <a:lnTo>
                  <a:pt x="214852" y="285617"/>
                </a:lnTo>
                <a:lnTo>
                  <a:pt x="217149" y="297183"/>
                </a:lnTo>
                <a:lnTo>
                  <a:pt x="220358" y="307582"/>
                </a:lnTo>
                <a:lnTo>
                  <a:pt x="224523" y="316814"/>
                </a:lnTo>
                <a:lnTo>
                  <a:pt x="236499" y="316814"/>
                </a:lnTo>
                <a:lnTo>
                  <a:pt x="231749" y="307415"/>
                </a:lnTo>
                <a:lnTo>
                  <a:pt x="228076" y="296518"/>
                </a:lnTo>
                <a:lnTo>
                  <a:pt x="225398" y="284122"/>
                </a:lnTo>
                <a:lnTo>
                  <a:pt x="223634" y="270230"/>
                </a:lnTo>
                <a:lnTo>
                  <a:pt x="219646" y="224967"/>
                </a:lnTo>
                <a:lnTo>
                  <a:pt x="214317" y="202674"/>
                </a:lnTo>
                <a:lnTo>
                  <a:pt x="202999" y="185083"/>
                </a:lnTo>
                <a:lnTo>
                  <a:pt x="185695" y="172236"/>
                </a:lnTo>
                <a:lnTo>
                  <a:pt x="175208" y="168605"/>
                </a:lnTo>
                <a:close/>
              </a:path>
              <a:path extrusionOk="0" h="316865" w="236855">
                <a:moveTo>
                  <a:pt x="182640" y="10642"/>
                </a:moveTo>
                <a:lnTo>
                  <a:pt x="129120" y="10642"/>
                </a:lnTo>
                <a:lnTo>
                  <a:pt x="150004" y="11822"/>
                </a:lnTo>
                <a:lnTo>
                  <a:pt x="168059" y="15416"/>
                </a:lnTo>
                <a:lnTo>
                  <a:pt x="204421" y="40497"/>
                </a:lnTo>
                <a:lnTo>
                  <a:pt x="215646" y="84302"/>
                </a:lnTo>
                <a:lnTo>
                  <a:pt x="214314" y="99785"/>
                </a:lnTo>
                <a:lnTo>
                  <a:pt x="194348" y="136664"/>
                </a:lnTo>
                <a:lnTo>
                  <a:pt x="149108" y="156631"/>
                </a:lnTo>
                <a:lnTo>
                  <a:pt x="129565" y="157962"/>
                </a:lnTo>
                <a:lnTo>
                  <a:pt x="179267" y="157962"/>
                </a:lnTo>
                <a:lnTo>
                  <a:pt x="216941" y="124300"/>
                </a:lnTo>
                <a:lnTo>
                  <a:pt x="226301" y="84302"/>
                </a:lnTo>
                <a:lnTo>
                  <a:pt x="224720" y="65176"/>
                </a:lnTo>
                <a:lnTo>
                  <a:pt x="219978" y="48420"/>
                </a:lnTo>
                <a:lnTo>
                  <a:pt x="212076" y="34076"/>
                </a:lnTo>
                <a:lnTo>
                  <a:pt x="201015" y="22186"/>
                </a:lnTo>
                <a:lnTo>
                  <a:pt x="186779" y="12355"/>
                </a:lnTo>
                <a:lnTo>
                  <a:pt x="182640" y="10642"/>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 name="Google Shape;50;p1"/>
          <p:cNvSpPr/>
          <p:nvPr/>
        </p:nvSpPr>
        <p:spPr>
          <a:xfrm>
            <a:off x="934854" y="779699"/>
            <a:ext cx="206336" cy="241833"/>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 name="Google Shape;51;p1"/>
          <p:cNvSpPr/>
          <p:nvPr/>
        </p:nvSpPr>
        <p:spPr>
          <a:xfrm>
            <a:off x="1165602" y="711813"/>
            <a:ext cx="130175" cy="303530"/>
          </a:xfrm>
          <a:custGeom>
            <a:rect b="b" l="l" r="r" t="t"/>
            <a:pathLst>
              <a:path extrusionOk="0" h="303530" w="130175">
                <a:moveTo>
                  <a:pt x="64338" y="84747"/>
                </a:moveTo>
                <a:lnTo>
                  <a:pt x="53695" y="84747"/>
                </a:lnTo>
                <a:lnTo>
                  <a:pt x="53695" y="256921"/>
                </a:lnTo>
                <a:lnTo>
                  <a:pt x="67332" y="296394"/>
                </a:lnTo>
                <a:lnTo>
                  <a:pt x="96291" y="303504"/>
                </a:lnTo>
                <a:lnTo>
                  <a:pt x="124688" y="303504"/>
                </a:lnTo>
                <a:lnTo>
                  <a:pt x="124688" y="292862"/>
                </a:lnTo>
                <a:lnTo>
                  <a:pt x="96291" y="292862"/>
                </a:lnTo>
                <a:lnTo>
                  <a:pt x="87473" y="292362"/>
                </a:lnTo>
                <a:lnTo>
                  <a:pt x="64338" y="256921"/>
                </a:lnTo>
                <a:lnTo>
                  <a:pt x="64338" y="84747"/>
                </a:lnTo>
                <a:close/>
              </a:path>
              <a:path extrusionOk="0" h="303530" w="130175">
                <a:moveTo>
                  <a:pt x="130009" y="74104"/>
                </a:moveTo>
                <a:lnTo>
                  <a:pt x="0" y="74104"/>
                </a:lnTo>
                <a:lnTo>
                  <a:pt x="0" y="84747"/>
                </a:lnTo>
                <a:lnTo>
                  <a:pt x="130009" y="84747"/>
                </a:lnTo>
                <a:lnTo>
                  <a:pt x="130009" y="74104"/>
                </a:lnTo>
                <a:close/>
              </a:path>
              <a:path extrusionOk="0" h="303530" w="130175">
                <a:moveTo>
                  <a:pt x="64338" y="0"/>
                </a:moveTo>
                <a:lnTo>
                  <a:pt x="53695" y="4876"/>
                </a:lnTo>
                <a:lnTo>
                  <a:pt x="53695" y="74104"/>
                </a:lnTo>
                <a:lnTo>
                  <a:pt x="64338" y="74104"/>
                </a:lnTo>
                <a:lnTo>
                  <a:pt x="64338" y="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 name="Google Shape;52;p1"/>
          <p:cNvSpPr/>
          <p:nvPr/>
        </p:nvSpPr>
        <p:spPr>
          <a:xfrm>
            <a:off x="1344422" y="710933"/>
            <a:ext cx="29845" cy="304800"/>
          </a:xfrm>
          <a:custGeom>
            <a:rect b="b" l="l" r="r" t="t"/>
            <a:pathLst>
              <a:path extrusionOk="0" h="304800" w="29844">
                <a:moveTo>
                  <a:pt x="19977" y="74993"/>
                </a:moveTo>
                <a:lnTo>
                  <a:pt x="9321" y="74993"/>
                </a:lnTo>
                <a:lnTo>
                  <a:pt x="9321" y="304393"/>
                </a:lnTo>
                <a:lnTo>
                  <a:pt x="19977" y="304393"/>
                </a:lnTo>
                <a:lnTo>
                  <a:pt x="19977" y="74993"/>
                </a:lnTo>
                <a:close/>
              </a:path>
              <a:path extrusionOk="0" h="304800" w="29844">
                <a:moveTo>
                  <a:pt x="18630" y="0"/>
                </a:moveTo>
                <a:lnTo>
                  <a:pt x="10210" y="0"/>
                </a:lnTo>
                <a:lnTo>
                  <a:pt x="7099" y="1320"/>
                </a:lnTo>
                <a:lnTo>
                  <a:pt x="4432" y="4432"/>
                </a:lnTo>
                <a:lnTo>
                  <a:pt x="1333" y="7099"/>
                </a:lnTo>
                <a:lnTo>
                  <a:pt x="0" y="10198"/>
                </a:lnTo>
                <a:lnTo>
                  <a:pt x="0" y="18630"/>
                </a:lnTo>
                <a:lnTo>
                  <a:pt x="1333" y="22174"/>
                </a:lnTo>
                <a:lnTo>
                  <a:pt x="4432" y="24841"/>
                </a:lnTo>
                <a:lnTo>
                  <a:pt x="7099" y="27508"/>
                </a:lnTo>
                <a:lnTo>
                  <a:pt x="10210" y="29273"/>
                </a:lnTo>
                <a:lnTo>
                  <a:pt x="18630" y="29273"/>
                </a:lnTo>
                <a:lnTo>
                  <a:pt x="22186" y="27508"/>
                </a:lnTo>
                <a:lnTo>
                  <a:pt x="27508" y="22174"/>
                </a:lnTo>
                <a:lnTo>
                  <a:pt x="29286" y="18630"/>
                </a:lnTo>
                <a:lnTo>
                  <a:pt x="29286" y="10198"/>
                </a:lnTo>
                <a:lnTo>
                  <a:pt x="27508" y="7099"/>
                </a:lnTo>
                <a:lnTo>
                  <a:pt x="24841" y="4432"/>
                </a:lnTo>
                <a:lnTo>
                  <a:pt x="22186" y="1320"/>
                </a:lnTo>
                <a:lnTo>
                  <a:pt x="18630" y="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 name="Google Shape;53;p1"/>
          <p:cNvSpPr/>
          <p:nvPr/>
        </p:nvSpPr>
        <p:spPr>
          <a:xfrm>
            <a:off x="1438062" y="779699"/>
            <a:ext cx="348775" cy="241833"/>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 name="Google Shape;54;p1"/>
          <p:cNvSpPr/>
          <p:nvPr/>
        </p:nvSpPr>
        <p:spPr>
          <a:xfrm>
            <a:off x="1831215" y="779698"/>
            <a:ext cx="300990" cy="236220"/>
          </a:xfrm>
          <a:custGeom>
            <a:rect b="b" l="l" r="r" t="t"/>
            <a:pathLst>
              <a:path extrusionOk="0" h="236219" w="300989">
                <a:moveTo>
                  <a:pt x="10655" y="6222"/>
                </a:moveTo>
                <a:lnTo>
                  <a:pt x="0" y="6222"/>
                </a:lnTo>
                <a:lnTo>
                  <a:pt x="0" y="235623"/>
                </a:lnTo>
                <a:lnTo>
                  <a:pt x="10655" y="235623"/>
                </a:lnTo>
                <a:lnTo>
                  <a:pt x="10655" y="91859"/>
                </a:lnTo>
                <a:lnTo>
                  <a:pt x="11910" y="75295"/>
                </a:lnTo>
                <a:lnTo>
                  <a:pt x="15701" y="60188"/>
                </a:lnTo>
                <a:lnTo>
                  <a:pt x="21198" y="48374"/>
                </a:lnTo>
                <a:lnTo>
                  <a:pt x="10655" y="48374"/>
                </a:lnTo>
                <a:lnTo>
                  <a:pt x="10655" y="6222"/>
                </a:lnTo>
                <a:close/>
              </a:path>
              <a:path extrusionOk="0" h="236219" w="300989">
                <a:moveTo>
                  <a:pt x="120878" y="10655"/>
                </a:moveTo>
                <a:lnTo>
                  <a:pt x="79870" y="10655"/>
                </a:lnTo>
                <a:lnTo>
                  <a:pt x="108407" y="15320"/>
                </a:lnTo>
                <a:lnTo>
                  <a:pt x="128790" y="29344"/>
                </a:lnTo>
                <a:lnTo>
                  <a:pt x="141020" y="52773"/>
                </a:lnTo>
                <a:lnTo>
                  <a:pt x="145097" y="85648"/>
                </a:lnTo>
                <a:lnTo>
                  <a:pt x="145097" y="235623"/>
                </a:lnTo>
                <a:lnTo>
                  <a:pt x="156197" y="235623"/>
                </a:lnTo>
                <a:lnTo>
                  <a:pt x="156197" y="85648"/>
                </a:lnTo>
                <a:lnTo>
                  <a:pt x="157375" y="70339"/>
                </a:lnTo>
                <a:lnTo>
                  <a:pt x="160966" y="56361"/>
                </a:lnTo>
                <a:lnTo>
                  <a:pt x="162248" y="53695"/>
                </a:lnTo>
                <a:lnTo>
                  <a:pt x="151752" y="53695"/>
                </a:lnTo>
                <a:lnTo>
                  <a:pt x="141767" y="30143"/>
                </a:lnTo>
                <a:lnTo>
                  <a:pt x="126460" y="13369"/>
                </a:lnTo>
                <a:lnTo>
                  <a:pt x="120878" y="10655"/>
                </a:lnTo>
                <a:close/>
              </a:path>
              <a:path extrusionOk="0" h="236219" w="300989">
                <a:moveTo>
                  <a:pt x="266979" y="10655"/>
                </a:moveTo>
                <a:lnTo>
                  <a:pt x="224523" y="10655"/>
                </a:lnTo>
                <a:lnTo>
                  <a:pt x="240415" y="11910"/>
                </a:lnTo>
                <a:lnTo>
                  <a:pt x="254144" y="15701"/>
                </a:lnTo>
                <a:lnTo>
                  <a:pt x="286308" y="54027"/>
                </a:lnTo>
                <a:lnTo>
                  <a:pt x="290195" y="85648"/>
                </a:lnTo>
                <a:lnTo>
                  <a:pt x="290195" y="235623"/>
                </a:lnTo>
                <a:lnTo>
                  <a:pt x="300837" y="235623"/>
                </a:lnTo>
                <a:lnTo>
                  <a:pt x="300837" y="85648"/>
                </a:lnTo>
                <a:lnTo>
                  <a:pt x="299591" y="65924"/>
                </a:lnTo>
                <a:lnTo>
                  <a:pt x="295851" y="48699"/>
                </a:lnTo>
                <a:lnTo>
                  <a:pt x="289612" y="33972"/>
                </a:lnTo>
                <a:lnTo>
                  <a:pt x="280873" y="21742"/>
                </a:lnTo>
                <a:lnTo>
                  <a:pt x="269891" y="12172"/>
                </a:lnTo>
                <a:lnTo>
                  <a:pt x="266979" y="10655"/>
                </a:lnTo>
                <a:close/>
              </a:path>
              <a:path extrusionOk="0" h="236219" w="300989">
                <a:moveTo>
                  <a:pt x="224523" y="0"/>
                </a:moveTo>
                <a:lnTo>
                  <a:pt x="180594" y="14643"/>
                </a:lnTo>
                <a:lnTo>
                  <a:pt x="151752" y="53695"/>
                </a:lnTo>
                <a:lnTo>
                  <a:pt x="162248" y="53695"/>
                </a:lnTo>
                <a:lnTo>
                  <a:pt x="167052" y="43713"/>
                </a:lnTo>
                <a:lnTo>
                  <a:pt x="175717" y="32397"/>
                </a:lnTo>
                <a:lnTo>
                  <a:pt x="186025" y="22822"/>
                </a:lnTo>
                <a:lnTo>
                  <a:pt x="197624" y="16035"/>
                </a:lnTo>
                <a:lnTo>
                  <a:pt x="210471" y="11993"/>
                </a:lnTo>
                <a:lnTo>
                  <a:pt x="224523" y="10655"/>
                </a:lnTo>
                <a:lnTo>
                  <a:pt x="266979" y="10655"/>
                </a:lnTo>
                <a:lnTo>
                  <a:pt x="256865" y="5384"/>
                </a:lnTo>
                <a:lnTo>
                  <a:pt x="241755" y="1339"/>
                </a:lnTo>
                <a:lnTo>
                  <a:pt x="224523" y="0"/>
                </a:lnTo>
                <a:close/>
              </a:path>
              <a:path extrusionOk="0" h="236219" w="300989">
                <a:moveTo>
                  <a:pt x="79870" y="0"/>
                </a:moveTo>
                <a:lnTo>
                  <a:pt x="57820" y="3002"/>
                </a:lnTo>
                <a:lnTo>
                  <a:pt x="38933" y="12038"/>
                </a:lnTo>
                <a:lnTo>
                  <a:pt x="23211" y="27148"/>
                </a:lnTo>
                <a:lnTo>
                  <a:pt x="10655" y="48374"/>
                </a:lnTo>
                <a:lnTo>
                  <a:pt x="21198" y="48374"/>
                </a:lnTo>
                <a:lnTo>
                  <a:pt x="22072" y="46496"/>
                </a:lnTo>
                <a:lnTo>
                  <a:pt x="31064" y="34175"/>
                </a:lnTo>
                <a:lnTo>
                  <a:pt x="41622" y="23760"/>
                </a:lnTo>
                <a:lnTo>
                  <a:pt x="53305" y="16424"/>
                </a:lnTo>
                <a:lnTo>
                  <a:pt x="66068" y="12083"/>
                </a:lnTo>
                <a:lnTo>
                  <a:pt x="79870" y="10655"/>
                </a:lnTo>
                <a:lnTo>
                  <a:pt x="120878" y="10655"/>
                </a:lnTo>
                <a:lnTo>
                  <a:pt x="105828" y="3335"/>
                </a:lnTo>
                <a:lnTo>
                  <a:pt x="79870" y="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 name="Google Shape;55;p1"/>
          <p:cNvSpPr/>
          <p:nvPr/>
        </p:nvSpPr>
        <p:spPr>
          <a:xfrm>
            <a:off x="2176452" y="779699"/>
            <a:ext cx="206336" cy="241833"/>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 name="Google Shape;56;p1"/>
          <p:cNvSpPr/>
          <p:nvPr/>
        </p:nvSpPr>
        <p:spPr>
          <a:xfrm>
            <a:off x="2427169" y="779705"/>
            <a:ext cx="174383" cy="235623"/>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 name="Google Shape;57;p1"/>
          <p:cNvSpPr/>
          <p:nvPr/>
        </p:nvSpPr>
        <p:spPr>
          <a:xfrm>
            <a:off x="2639279" y="711813"/>
            <a:ext cx="130175" cy="303530"/>
          </a:xfrm>
          <a:custGeom>
            <a:rect b="b" l="l" r="r" t="t"/>
            <a:pathLst>
              <a:path extrusionOk="0" h="303530" w="130175">
                <a:moveTo>
                  <a:pt x="64338" y="84747"/>
                </a:moveTo>
                <a:lnTo>
                  <a:pt x="53682" y="84747"/>
                </a:lnTo>
                <a:lnTo>
                  <a:pt x="53682" y="256921"/>
                </a:lnTo>
                <a:lnTo>
                  <a:pt x="67326" y="296394"/>
                </a:lnTo>
                <a:lnTo>
                  <a:pt x="96278" y="303504"/>
                </a:lnTo>
                <a:lnTo>
                  <a:pt x="124675" y="303504"/>
                </a:lnTo>
                <a:lnTo>
                  <a:pt x="124675" y="292862"/>
                </a:lnTo>
                <a:lnTo>
                  <a:pt x="96278" y="292862"/>
                </a:lnTo>
                <a:lnTo>
                  <a:pt x="87455" y="292362"/>
                </a:lnTo>
                <a:lnTo>
                  <a:pt x="64338" y="256921"/>
                </a:lnTo>
                <a:lnTo>
                  <a:pt x="64338" y="84747"/>
                </a:lnTo>
                <a:close/>
              </a:path>
              <a:path extrusionOk="0" h="303530" w="130175">
                <a:moveTo>
                  <a:pt x="130009" y="74104"/>
                </a:moveTo>
                <a:lnTo>
                  <a:pt x="0" y="74104"/>
                </a:lnTo>
                <a:lnTo>
                  <a:pt x="0" y="84747"/>
                </a:lnTo>
                <a:lnTo>
                  <a:pt x="130009" y="84747"/>
                </a:lnTo>
                <a:lnTo>
                  <a:pt x="130009" y="74104"/>
                </a:lnTo>
                <a:close/>
              </a:path>
              <a:path extrusionOk="0" h="303530" w="130175">
                <a:moveTo>
                  <a:pt x="64338" y="0"/>
                </a:moveTo>
                <a:lnTo>
                  <a:pt x="53682" y="4876"/>
                </a:lnTo>
                <a:lnTo>
                  <a:pt x="53682" y="74104"/>
                </a:lnTo>
                <a:lnTo>
                  <a:pt x="64338" y="74104"/>
                </a:lnTo>
                <a:lnTo>
                  <a:pt x="64338" y="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 name="Google Shape;58;p1"/>
          <p:cNvSpPr/>
          <p:nvPr/>
        </p:nvSpPr>
        <p:spPr>
          <a:xfrm>
            <a:off x="705852" y="1097050"/>
            <a:ext cx="280035" cy="329565"/>
          </a:xfrm>
          <a:custGeom>
            <a:rect b="b" l="l" r="r" t="t"/>
            <a:pathLst>
              <a:path extrusionOk="0" h="329565" w="280034">
                <a:moveTo>
                  <a:pt x="149098" y="0"/>
                </a:moveTo>
                <a:lnTo>
                  <a:pt x="86866" y="12420"/>
                </a:lnTo>
                <a:lnTo>
                  <a:pt x="38608" y="50139"/>
                </a:lnTo>
                <a:lnTo>
                  <a:pt x="9655" y="102665"/>
                </a:lnTo>
                <a:lnTo>
                  <a:pt x="0" y="166839"/>
                </a:lnTo>
                <a:lnTo>
                  <a:pt x="2344" y="199698"/>
                </a:lnTo>
                <a:lnTo>
                  <a:pt x="21345" y="256938"/>
                </a:lnTo>
                <a:lnTo>
                  <a:pt x="59787" y="302285"/>
                </a:lnTo>
                <a:lnTo>
                  <a:pt x="112860" y="326241"/>
                </a:lnTo>
                <a:lnTo>
                  <a:pt x="144221" y="329234"/>
                </a:lnTo>
                <a:lnTo>
                  <a:pt x="168096" y="327488"/>
                </a:lnTo>
                <a:lnTo>
                  <a:pt x="190430" y="322249"/>
                </a:lnTo>
                <a:lnTo>
                  <a:pt x="199120" y="318592"/>
                </a:lnTo>
                <a:lnTo>
                  <a:pt x="144221" y="318592"/>
                </a:lnTo>
                <a:lnTo>
                  <a:pt x="115174" y="315777"/>
                </a:lnTo>
                <a:lnTo>
                  <a:pt x="66406" y="293506"/>
                </a:lnTo>
                <a:lnTo>
                  <a:pt x="30870" y="251575"/>
                </a:lnTo>
                <a:lnTo>
                  <a:pt x="12901" y="197969"/>
                </a:lnTo>
                <a:lnTo>
                  <a:pt x="10655" y="166839"/>
                </a:lnTo>
                <a:lnTo>
                  <a:pt x="12901" y="135043"/>
                </a:lnTo>
                <a:lnTo>
                  <a:pt x="30870" y="80104"/>
                </a:lnTo>
                <a:lnTo>
                  <a:pt x="67482" y="36477"/>
                </a:lnTo>
                <a:lnTo>
                  <a:pt x="118732" y="13485"/>
                </a:lnTo>
                <a:lnTo>
                  <a:pt x="149098" y="10642"/>
                </a:lnTo>
                <a:lnTo>
                  <a:pt x="203319" y="10642"/>
                </a:lnTo>
                <a:lnTo>
                  <a:pt x="193028" y="6434"/>
                </a:lnTo>
                <a:lnTo>
                  <a:pt x="171729" y="1594"/>
                </a:lnTo>
                <a:lnTo>
                  <a:pt x="149098" y="0"/>
                </a:lnTo>
                <a:close/>
              </a:path>
              <a:path extrusionOk="0" h="329565" w="280034">
                <a:moveTo>
                  <a:pt x="279996" y="216090"/>
                </a:moveTo>
                <a:lnTo>
                  <a:pt x="269786" y="216090"/>
                </a:lnTo>
                <a:lnTo>
                  <a:pt x="263380" y="239388"/>
                </a:lnTo>
                <a:lnTo>
                  <a:pt x="253480" y="260021"/>
                </a:lnTo>
                <a:lnTo>
                  <a:pt x="223202" y="293293"/>
                </a:lnTo>
                <a:lnTo>
                  <a:pt x="186540" y="312267"/>
                </a:lnTo>
                <a:lnTo>
                  <a:pt x="144221" y="318592"/>
                </a:lnTo>
                <a:lnTo>
                  <a:pt x="199120" y="318592"/>
                </a:lnTo>
                <a:lnTo>
                  <a:pt x="248366" y="284477"/>
                </a:lnTo>
                <a:lnTo>
                  <a:pt x="273168" y="241881"/>
                </a:lnTo>
                <a:lnTo>
                  <a:pt x="279996" y="216090"/>
                </a:lnTo>
                <a:close/>
              </a:path>
              <a:path extrusionOk="0" h="329565" w="280034">
                <a:moveTo>
                  <a:pt x="203319" y="10642"/>
                </a:moveTo>
                <a:lnTo>
                  <a:pt x="149098" y="10642"/>
                </a:lnTo>
                <a:lnTo>
                  <a:pt x="169884" y="12140"/>
                </a:lnTo>
                <a:lnTo>
                  <a:pt x="189590" y="16633"/>
                </a:lnTo>
                <a:lnTo>
                  <a:pt x="225425" y="34607"/>
                </a:lnTo>
                <a:lnTo>
                  <a:pt x="252709" y="63563"/>
                </a:lnTo>
                <a:lnTo>
                  <a:pt x="265353" y="99834"/>
                </a:lnTo>
                <a:lnTo>
                  <a:pt x="275551" y="99834"/>
                </a:lnTo>
                <a:lnTo>
                  <a:pt x="261913" y="58675"/>
                </a:lnTo>
                <a:lnTo>
                  <a:pt x="231635" y="26174"/>
                </a:lnTo>
                <a:lnTo>
                  <a:pt x="212997" y="14600"/>
                </a:lnTo>
                <a:lnTo>
                  <a:pt x="203319" y="10642"/>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 name="Google Shape;59;p1"/>
          <p:cNvSpPr/>
          <p:nvPr/>
        </p:nvSpPr>
        <p:spPr>
          <a:xfrm>
            <a:off x="1025804" y="1184451"/>
            <a:ext cx="189915" cy="241833"/>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 name="Google Shape;60;p1"/>
          <p:cNvSpPr/>
          <p:nvPr/>
        </p:nvSpPr>
        <p:spPr>
          <a:xfrm>
            <a:off x="1273409" y="1184459"/>
            <a:ext cx="199390" cy="323850"/>
          </a:xfrm>
          <a:custGeom>
            <a:rect b="b" l="l" r="r" t="t"/>
            <a:pathLst>
              <a:path extrusionOk="0" h="323850" w="199390">
                <a:moveTo>
                  <a:pt x="10655" y="6210"/>
                </a:moveTo>
                <a:lnTo>
                  <a:pt x="0" y="6210"/>
                </a:lnTo>
                <a:lnTo>
                  <a:pt x="0" y="323468"/>
                </a:lnTo>
                <a:lnTo>
                  <a:pt x="10655" y="323468"/>
                </a:lnTo>
                <a:lnTo>
                  <a:pt x="10655" y="177050"/>
                </a:lnTo>
                <a:lnTo>
                  <a:pt x="19964" y="177050"/>
                </a:lnTo>
                <a:lnTo>
                  <a:pt x="16035" y="166841"/>
                </a:lnTo>
                <a:lnTo>
                  <a:pt x="11993" y="147209"/>
                </a:lnTo>
                <a:lnTo>
                  <a:pt x="10655" y="125577"/>
                </a:lnTo>
                <a:lnTo>
                  <a:pt x="10655" y="119799"/>
                </a:lnTo>
                <a:lnTo>
                  <a:pt x="12000" y="97582"/>
                </a:lnTo>
                <a:lnTo>
                  <a:pt x="16090" y="77484"/>
                </a:lnTo>
                <a:lnTo>
                  <a:pt x="20626" y="65671"/>
                </a:lnTo>
                <a:lnTo>
                  <a:pt x="10655" y="65671"/>
                </a:lnTo>
                <a:lnTo>
                  <a:pt x="10655" y="6210"/>
                </a:lnTo>
                <a:close/>
              </a:path>
              <a:path extrusionOk="0" h="323850" w="199390">
                <a:moveTo>
                  <a:pt x="19964" y="177050"/>
                </a:moveTo>
                <a:lnTo>
                  <a:pt x="10655" y="177050"/>
                </a:lnTo>
                <a:lnTo>
                  <a:pt x="24888" y="205330"/>
                </a:lnTo>
                <a:lnTo>
                  <a:pt x="44319" y="225582"/>
                </a:lnTo>
                <a:lnTo>
                  <a:pt x="68994" y="237763"/>
                </a:lnTo>
                <a:lnTo>
                  <a:pt x="98958" y="241833"/>
                </a:lnTo>
                <a:lnTo>
                  <a:pt x="121918" y="239511"/>
                </a:lnTo>
                <a:lnTo>
                  <a:pt x="142217" y="232571"/>
                </a:lnTo>
                <a:lnTo>
                  <a:pt x="144352" y="231178"/>
                </a:lnTo>
                <a:lnTo>
                  <a:pt x="98958" y="231178"/>
                </a:lnTo>
                <a:lnTo>
                  <a:pt x="78819" y="229196"/>
                </a:lnTo>
                <a:lnTo>
                  <a:pt x="61015" y="223304"/>
                </a:lnTo>
                <a:lnTo>
                  <a:pt x="45542" y="213583"/>
                </a:lnTo>
                <a:lnTo>
                  <a:pt x="32397" y="200113"/>
                </a:lnTo>
                <a:lnTo>
                  <a:pt x="22822" y="184476"/>
                </a:lnTo>
                <a:lnTo>
                  <a:pt x="19964" y="177050"/>
                </a:lnTo>
                <a:close/>
              </a:path>
              <a:path extrusionOk="0" h="323850" w="199390">
                <a:moveTo>
                  <a:pt x="143575" y="10655"/>
                </a:moveTo>
                <a:lnTo>
                  <a:pt x="98958" y="10655"/>
                </a:lnTo>
                <a:lnTo>
                  <a:pt x="119091" y="12734"/>
                </a:lnTo>
                <a:lnTo>
                  <a:pt x="136940" y="18972"/>
                </a:lnTo>
                <a:lnTo>
                  <a:pt x="165950" y="43929"/>
                </a:lnTo>
                <a:lnTo>
                  <a:pt x="186730" y="98589"/>
                </a:lnTo>
                <a:lnTo>
                  <a:pt x="188137" y="121132"/>
                </a:lnTo>
                <a:lnTo>
                  <a:pt x="186730" y="143689"/>
                </a:lnTo>
                <a:lnTo>
                  <a:pt x="175595" y="182479"/>
                </a:lnTo>
                <a:lnTo>
                  <a:pt x="137112" y="222972"/>
                </a:lnTo>
                <a:lnTo>
                  <a:pt x="98958" y="231178"/>
                </a:lnTo>
                <a:lnTo>
                  <a:pt x="144352" y="231178"/>
                </a:lnTo>
                <a:lnTo>
                  <a:pt x="174828" y="205003"/>
                </a:lnTo>
                <a:lnTo>
                  <a:pt x="193024" y="167397"/>
                </a:lnTo>
                <a:lnTo>
                  <a:pt x="199237" y="121132"/>
                </a:lnTo>
                <a:lnTo>
                  <a:pt x="197663" y="96992"/>
                </a:lnTo>
                <a:lnTo>
                  <a:pt x="192968" y="75096"/>
                </a:lnTo>
                <a:lnTo>
                  <a:pt x="185194" y="55365"/>
                </a:lnTo>
                <a:lnTo>
                  <a:pt x="174383" y="37718"/>
                </a:lnTo>
                <a:lnTo>
                  <a:pt x="159230" y="21152"/>
                </a:lnTo>
                <a:lnTo>
                  <a:pt x="143575" y="10655"/>
                </a:lnTo>
                <a:close/>
              </a:path>
              <a:path extrusionOk="0" h="323850" w="199390">
                <a:moveTo>
                  <a:pt x="98958" y="0"/>
                </a:moveTo>
                <a:lnTo>
                  <a:pt x="70243" y="4083"/>
                </a:lnTo>
                <a:lnTo>
                  <a:pt x="45981" y="16362"/>
                </a:lnTo>
                <a:lnTo>
                  <a:pt x="26133" y="36877"/>
                </a:lnTo>
                <a:lnTo>
                  <a:pt x="10655" y="65671"/>
                </a:lnTo>
                <a:lnTo>
                  <a:pt x="20626" y="65671"/>
                </a:lnTo>
                <a:lnTo>
                  <a:pt x="23010" y="59464"/>
                </a:lnTo>
                <a:lnTo>
                  <a:pt x="32842" y="43484"/>
                </a:lnTo>
                <a:lnTo>
                  <a:pt x="45912" y="28995"/>
                </a:lnTo>
                <a:lnTo>
                  <a:pt x="61233" y="18749"/>
                </a:lnTo>
                <a:lnTo>
                  <a:pt x="78887" y="12664"/>
                </a:lnTo>
                <a:lnTo>
                  <a:pt x="98958" y="10655"/>
                </a:lnTo>
                <a:lnTo>
                  <a:pt x="143575" y="10655"/>
                </a:lnTo>
                <a:lnTo>
                  <a:pt x="141662" y="9372"/>
                </a:lnTo>
                <a:lnTo>
                  <a:pt x="121598" y="2336"/>
                </a:lnTo>
                <a:lnTo>
                  <a:pt x="9895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 name="Google Shape;61;p1"/>
          <p:cNvSpPr/>
          <p:nvPr/>
        </p:nvSpPr>
        <p:spPr>
          <a:xfrm>
            <a:off x="1528102" y="1115682"/>
            <a:ext cx="29845" cy="304800"/>
          </a:xfrm>
          <a:custGeom>
            <a:rect b="b" l="l" r="r" t="t"/>
            <a:pathLst>
              <a:path extrusionOk="0" h="304800" w="29844">
                <a:moveTo>
                  <a:pt x="19977" y="74980"/>
                </a:moveTo>
                <a:lnTo>
                  <a:pt x="9321" y="74980"/>
                </a:lnTo>
                <a:lnTo>
                  <a:pt x="9321" y="304393"/>
                </a:lnTo>
                <a:lnTo>
                  <a:pt x="19977" y="304393"/>
                </a:lnTo>
                <a:lnTo>
                  <a:pt x="19977" y="74980"/>
                </a:lnTo>
                <a:close/>
              </a:path>
              <a:path extrusionOk="0" h="304800" w="29844">
                <a:moveTo>
                  <a:pt x="18643" y="0"/>
                </a:moveTo>
                <a:lnTo>
                  <a:pt x="10210" y="0"/>
                </a:lnTo>
                <a:lnTo>
                  <a:pt x="7112" y="1333"/>
                </a:lnTo>
                <a:lnTo>
                  <a:pt x="4445" y="4432"/>
                </a:lnTo>
                <a:lnTo>
                  <a:pt x="1346" y="7099"/>
                </a:lnTo>
                <a:lnTo>
                  <a:pt x="0" y="10198"/>
                </a:lnTo>
                <a:lnTo>
                  <a:pt x="0" y="18630"/>
                </a:lnTo>
                <a:lnTo>
                  <a:pt x="1346" y="22186"/>
                </a:lnTo>
                <a:lnTo>
                  <a:pt x="4445" y="24853"/>
                </a:lnTo>
                <a:lnTo>
                  <a:pt x="7112" y="27508"/>
                </a:lnTo>
                <a:lnTo>
                  <a:pt x="10210" y="29286"/>
                </a:lnTo>
                <a:lnTo>
                  <a:pt x="18643" y="29286"/>
                </a:lnTo>
                <a:lnTo>
                  <a:pt x="22199" y="27508"/>
                </a:lnTo>
                <a:lnTo>
                  <a:pt x="27520" y="22186"/>
                </a:lnTo>
                <a:lnTo>
                  <a:pt x="29298" y="18630"/>
                </a:lnTo>
                <a:lnTo>
                  <a:pt x="29298" y="10198"/>
                </a:lnTo>
                <a:lnTo>
                  <a:pt x="27520" y="7099"/>
                </a:lnTo>
                <a:lnTo>
                  <a:pt x="24853" y="4432"/>
                </a:lnTo>
                <a:lnTo>
                  <a:pt x="22199" y="1333"/>
                </a:lnTo>
                <a:lnTo>
                  <a:pt x="18643"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 name="Google Shape;62;p1"/>
          <p:cNvSpPr/>
          <p:nvPr/>
        </p:nvSpPr>
        <p:spPr>
          <a:xfrm>
            <a:off x="1601779" y="1116563"/>
            <a:ext cx="130175" cy="303530"/>
          </a:xfrm>
          <a:custGeom>
            <a:rect b="b" l="l" r="r" t="t"/>
            <a:pathLst>
              <a:path extrusionOk="0" h="303530" w="130175">
                <a:moveTo>
                  <a:pt x="64338" y="84759"/>
                </a:moveTo>
                <a:lnTo>
                  <a:pt x="53682" y="84759"/>
                </a:lnTo>
                <a:lnTo>
                  <a:pt x="53682" y="256921"/>
                </a:lnTo>
                <a:lnTo>
                  <a:pt x="67326" y="296396"/>
                </a:lnTo>
                <a:lnTo>
                  <a:pt x="96278" y="303517"/>
                </a:lnTo>
                <a:lnTo>
                  <a:pt x="124675" y="303517"/>
                </a:lnTo>
                <a:lnTo>
                  <a:pt x="124675" y="292874"/>
                </a:lnTo>
                <a:lnTo>
                  <a:pt x="96278" y="292874"/>
                </a:lnTo>
                <a:lnTo>
                  <a:pt x="87461" y="292374"/>
                </a:lnTo>
                <a:lnTo>
                  <a:pt x="64338" y="256921"/>
                </a:lnTo>
                <a:lnTo>
                  <a:pt x="64338" y="84759"/>
                </a:lnTo>
                <a:close/>
              </a:path>
              <a:path extrusionOk="0" h="303530" w="130175">
                <a:moveTo>
                  <a:pt x="130009" y="74104"/>
                </a:moveTo>
                <a:lnTo>
                  <a:pt x="0" y="74104"/>
                </a:lnTo>
                <a:lnTo>
                  <a:pt x="0" y="84759"/>
                </a:lnTo>
                <a:lnTo>
                  <a:pt x="130009" y="84759"/>
                </a:lnTo>
                <a:lnTo>
                  <a:pt x="130009" y="74104"/>
                </a:lnTo>
                <a:close/>
              </a:path>
              <a:path extrusionOk="0" h="303530" w="130175">
                <a:moveTo>
                  <a:pt x="64338" y="0"/>
                </a:moveTo>
                <a:lnTo>
                  <a:pt x="53682" y="4876"/>
                </a:lnTo>
                <a:lnTo>
                  <a:pt x="53682" y="74104"/>
                </a:lnTo>
                <a:lnTo>
                  <a:pt x="64338" y="74104"/>
                </a:lnTo>
                <a:lnTo>
                  <a:pt x="6433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 name="Google Shape;63;p1"/>
          <p:cNvSpPr/>
          <p:nvPr/>
        </p:nvSpPr>
        <p:spPr>
          <a:xfrm>
            <a:off x="1765076" y="1184451"/>
            <a:ext cx="189928" cy="241833"/>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 name="Google Shape;64;p1"/>
          <p:cNvSpPr/>
          <p:nvPr/>
        </p:nvSpPr>
        <p:spPr>
          <a:xfrm>
            <a:off x="2029098" y="1097038"/>
            <a:ext cx="0" cy="323215"/>
          </a:xfrm>
          <a:custGeom>
            <a:rect b="b" l="l" r="r" t="t"/>
            <a:pathLst>
              <a:path extrusionOk="0" h="323215" w="120000">
                <a:moveTo>
                  <a:pt x="0" y="0"/>
                </a:moveTo>
                <a:lnTo>
                  <a:pt x="0" y="323037"/>
                </a:lnTo>
              </a:path>
            </a:pathLst>
          </a:custGeom>
          <a:noFill/>
          <a:ln cap="flat" cmpd="sng" w="106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 name="Google Shape;65;p1"/>
          <p:cNvSpPr/>
          <p:nvPr/>
        </p:nvSpPr>
        <p:spPr>
          <a:xfrm>
            <a:off x="654316" y="1406352"/>
            <a:ext cx="26034" cy="27940"/>
          </a:xfrm>
          <a:custGeom>
            <a:rect b="b" l="l" r="r" t="t"/>
            <a:pathLst>
              <a:path extrusionOk="0" h="27940" w="26034">
                <a:moveTo>
                  <a:pt x="20701" y="0"/>
                </a:moveTo>
                <a:lnTo>
                  <a:pt x="5435" y="0"/>
                </a:lnTo>
                <a:lnTo>
                  <a:pt x="0" y="5664"/>
                </a:lnTo>
                <a:lnTo>
                  <a:pt x="0" y="21577"/>
                </a:lnTo>
                <a:lnTo>
                  <a:pt x="5232" y="27457"/>
                </a:lnTo>
                <a:lnTo>
                  <a:pt x="20916" y="27457"/>
                </a:lnTo>
                <a:lnTo>
                  <a:pt x="25933" y="21577"/>
                </a:lnTo>
                <a:lnTo>
                  <a:pt x="25933" y="5664"/>
                </a:lnTo>
                <a:lnTo>
                  <a:pt x="20701"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 name="Google Shape;66;p1"/>
          <p:cNvSpPr txBox="1"/>
          <p:nvPr>
            <p:ph type="title"/>
          </p:nvPr>
        </p:nvSpPr>
        <p:spPr>
          <a:xfrm>
            <a:off x="407668" y="2960484"/>
            <a:ext cx="5662931" cy="1859483"/>
          </a:xfrm>
          <a:prstGeom prst="rect">
            <a:avLst/>
          </a:prstGeom>
          <a:noFill/>
          <a:ln>
            <a:noFill/>
          </a:ln>
        </p:spPr>
        <p:txBody>
          <a:bodyPr anchorCtr="0" anchor="t" bIns="0" lIns="0" spcFirstLastPara="1" rIns="0" wrap="square" tIns="12700">
            <a:spAutoFit/>
          </a:bodyPr>
          <a:lstStyle/>
          <a:p>
            <a:pPr indent="0" lvl="0" marL="12700" rtl="0" algn="ctr">
              <a:lnSpc>
                <a:spcPct val="100000"/>
              </a:lnSpc>
              <a:spcBef>
                <a:spcPts val="0"/>
              </a:spcBef>
              <a:spcAft>
                <a:spcPts val="0"/>
              </a:spcAft>
              <a:buNone/>
            </a:pPr>
            <a:r>
              <a:rPr lang="en-GB" sz="6000"/>
              <a:t>PRODUCT</a:t>
            </a:r>
            <a:br>
              <a:rPr lang="en-GB" sz="6000"/>
            </a:br>
            <a:r>
              <a:rPr lang="en-GB" sz="6000"/>
              <a:t>PACK</a:t>
            </a:r>
            <a:endParaRPr i="1" sz="3000"/>
          </a:p>
        </p:txBody>
      </p:sp>
      <p:sp>
        <p:nvSpPr>
          <p:cNvPr id="67" name="Google Shape;67;p1"/>
          <p:cNvSpPr txBox="1"/>
          <p:nvPr/>
        </p:nvSpPr>
        <p:spPr>
          <a:xfrm>
            <a:off x="681296" y="7337683"/>
            <a:ext cx="3941503" cy="1143635"/>
          </a:xfrm>
          <a:prstGeom prst="rect">
            <a:avLst/>
          </a:prstGeom>
          <a:noFill/>
          <a:ln>
            <a:noFill/>
          </a:ln>
        </p:spPr>
        <p:txBody>
          <a:bodyPr anchorCtr="0" anchor="t" bIns="0" lIns="0" spcFirstLastPara="1" rIns="0" wrap="square" tIns="12700">
            <a:spAutoFit/>
          </a:bodyPr>
          <a:lstStyle/>
          <a:p>
            <a:pPr indent="0" lvl="0" marL="12700" marR="5080" rtl="0" algn="l">
              <a:lnSpc>
                <a:spcPct val="122300"/>
              </a:lnSpc>
              <a:spcBef>
                <a:spcPts val="0"/>
              </a:spcBef>
              <a:spcAft>
                <a:spcPts val="0"/>
              </a:spcAft>
              <a:buNone/>
            </a:pPr>
            <a:r>
              <a:rPr lang="en-GB" sz="1500">
                <a:solidFill>
                  <a:srgbClr val="221F1F"/>
                </a:solidFill>
                <a:latin typeface="Calibri"/>
                <a:ea typeface="Calibri"/>
                <a:cs typeface="Calibri"/>
                <a:sym typeface="Calibri"/>
              </a:rPr>
              <a:t>Head Office: 18 Soho Square London W1D 3QL  Email: </a:t>
            </a:r>
            <a:r>
              <a:rPr lang="en-GB" sz="1500" u="sng">
                <a:solidFill>
                  <a:srgbClr val="221F1F"/>
                </a:solidFill>
                <a:latin typeface="Calibri"/>
                <a:ea typeface="Calibri"/>
                <a:cs typeface="Calibri"/>
                <a:sym typeface="Calibri"/>
                <a:hlinkClick r:id="rId9"/>
              </a:rPr>
              <a:t>info@retirement.capital</a:t>
            </a:r>
            <a:endParaRPr sz="1500">
              <a:solidFill>
                <a:schemeClr val="dk1"/>
              </a:solidFill>
              <a:latin typeface="Calibri"/>
              <a:ea typeface="Calibri"/>
              <a:cs typeface="Calibri"/>
              <a:sym typeface="Calibri"/>
            </a:endParaRPr>
          </a:p>
          <a:p>
            <a:pPr indent="0" lvl="0" marL="12700" marR="0" rtl="0" algn="l">
              <a:lnSpc>
                <a:spcPct val="100000"/>
              </a:lnSpc>
              <a:spcBef>
                <a:spcPts val="400"/>
              </a:spcBef>
              <a:spcAft>
                <a:spcPts val="0"/>
              </a:spcAft>
              <a:buNone/>
            </a:pPr>
            <a:r>
              <a:rPr lang="en-GB" sz="1500">
                <a:solidFill>
                  <a:srgbClr val="221F1F"/>
                </a:solidFill>
                <a:latin typeface="Calibri"/>
                <a:ea typeface="Calibri"/>
                <a:cs typeface="Calibri"/>
                <a:sym typeface="Calibri"/>
              </a:rPr>
              <a:t>Tel: 0330 311 0088</a:t>
            </a:r>
            <a:endParaRPr sz="1500">
              <a:solidFill>
                <a:schemeClr val="dk1"/>
              </a:solidFill>
              <a:latin typeface="Calibri"/>
              <a:ea typeface="Calibri"/>
              <a:cs typeface="Calibri"/>
              <a:sym typeface="Calibri"/>
            </a:endParaRPr>
          </a:p>
          <a:p>
            <a:pPr indent="0" lvl="0" marL="12700" marR="0" rtl="0" algn="l">
              <a:lnSpc>
                <a:spcPct val="100000"/>
              </a:lnSpc>
              <a:spcBef>
                <a:spcPts val="400"/>
              </a:spcBef>
              <a:spcAft>
                <a:spcPts val="0"/>
              </a:spcAft>
              <a:buNone/>
            </a:pPr>
            <a:r>
              <a:rPr lang="en-GB" sz="1500">
                <a:solidFill>
                  <a:srgbClr val="221F1F"/>
                </a:solidFill>
                <a:latin typeface="Calibri"/>
                <a:ea typeface="Calibri"/>
                <a:cs typeface="Calibri"/>
                <a:sym typeface="Calibri"/>
              </a:rPr>
              <a:t>Visit our Website: </a:t>
            </a:r>
            <a:r>
              <a:rPr lang="en-GB" sz="1500">
                <a:solidFill>
                  <a:srgbClr val="221F1F"/>
                </a:solidFill>
                <a:latin typeface="Calibri"/>
                <a:ea typeface="Calibri"/>
                <a:cs typeface="Calibri"/>
                <a:sym typeface="Calibri"/>
              </a:rPr>
              <a:t>retirement.capital</a:t>
            </a:r>
            <a:endParaRPr sz="1500">
              <a:solidFill>
                <a:schemeClr val="dk1"/>
              </a:solidFill>
              <a:latin typeface="Calibri"/>
              <a:ea typeface="Calibri"/>
              <a:cs typeface="Calibri"/>
              <a:sym typeface="Calibri"/>
            </a:endParaRPr>
          </a:p>
        </p:txBody>
      </p:sp>
      <p:sp>
        <p:nvSpPr>
          <p:cNvPr id="68" name="Google Shape;68;p1"/>
          <p:cNvSpPr/>
          <p:nvPr/>
        </p:nvSpPr>
        <p:spPr>
          <a:xfrm>
            <a:off x="6725564" y="1388915"/>
            <a:ext cx="9530435" cy="6366161"/>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 name="Google Shape;69;p1"/>
          <p:cNvSpPr/>
          <p:nvPr/>
        </p:nvSpPr>
        <p:spPr>
          <a:xfrm>
            <a:off x="14807920" y="7755086"/>
            <a:ext cx="151130" cy="0"/>
          </a:xfrm>
          <a:custGeom>
            <a:rect b="b" l="l" r="r" t="t"/>
            <a:pathLst>
              <a:path extrusionOk="0" h="120000" w="151130">
                <a:moveTo>
                  <a:pt x="0" y="0"/>
                </a:moveTo>
                <a:lnTo>
                  <a:pt x="150545"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 name="Google Shape;70;p1"/>
          <p:cNvSpPr/>
          <p:nvPr/>
        </p:nvSpPr>
        <p:spPr>
          <a:xfrm>
            <a:off x="14318602" y="7755086"/>
            <a:ext cx="136525" cy="0"/>
          </a:xfrm>
          <a:custGeom>
            <a:rect b="b" l="l" r="r" t="t"/>
            <a:pathLst>
              <a:path extrusionOk="0" h="120000" w="136525">
                <a:moveTo>
                  <a:pt x="0" y="0"/>
                </a:moveTo>
                <a:lnTo>
                  <a:pt x="136448"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 name="Google Shape;71;p1"/>
          <p:cNvSpPr/>
          <p:nvPr/>
        </p:nvSpPr>
        <p:spPr>
          <a:xfrm>
            <a:off x="9352229" y="7755086"/>
            <a:ext cx="4613910" cy="0"/>
          </a:xfrm>
          <a:custGeom>
            <a:rect b="b" l="l" r="r" t="t"/>
            <a:pathLst>
              <a:path extrusionOk="0" h="120000" w="4613909">
                <a:moveTo>
                  <a:pt x="0" y="0"/>
                </a:moveTo>
                <a:lnTo>
                  <a:pt x="4613503"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 name="Google Shape;72;p1"/>
          <p:cNvSpPr/>
          <p:nvPr/>
        </p:nvSpPr>
        <p:spPr>
          <a:xfrm>
            <a:off x="13965731" y="7578649"/>
            <a:ext cx="353060" cy="353060"/>
          </a:xfrm>
          <a:custGeom>
            <a:rect b="b" l="l" r="r" t="t"/>
            <a:pathLst>
              <a:path extrusionOk="0" h="353059" w="353059">
                <a:moveTo>
                  <a:pt x="352869" y="352869"/>
                </a:moveTo>
                <a:lnTo>
                  <a:pt x="0" y="352869"/>
                </a:lnTo>
                <a:lnTo>
                  <a:pt x="0" y="0"/>
                </a:lnTo>
                <a:lnTo>
                  <a:pt x="352869" y="0"/>
                </a:lnTo>
                <a:lnTo>
                  <a:pt x="352869" y="352869"/>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 name="Google Shape;73;p1"/>
          <p:cNvSpPr/>
          <p:nvPr/>
        </p:nvSpPr>
        <p:spPr>
          <a:xfrm>
            <a:off x="14455052" y="7578649"/>
            <a:ext cx="353060" cy="353060"/>
          </a:xfrm>
          <a:custGeom>
            <a:rect b="b" l="l" r="r" t="t"/>
            <a:pathLst>
              <a:path extrusionOk="0" h="353059" w="353059">
                <a:moveTo>
                  <a:pt x="352869" y="352869"/>
                </a:moveTo>
                <a:lnTo>
                  <a:pt x="0" y="352869"/>
                </a:lnTo>
                <a:lnTo>
                  <a:pt x="0" y="0"/>
                </a:lnTo>
                <a:lnTo>
                  <a:pt x="352869" y="0"/>
                </a:lnTo>
                <a:lnTo>
                  <a:pt x="352869" y="35286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 name="Google Shape;74;p1"/>
          <p:cNvSpPr/>
          <p:nvPr/>
        </p:nvSpPr>
        <p:spPr>
          <a:xfrm>
            <a:off x="14958466" y="7578649"/>
            <a:ext cx="353060" cy="353060"/>
          </a:xfrm>
          <a:custGeom>
            <a:rect b="b" l="l" r="r" t="t"/>
            <a:pathLst>
              <a:path extrusionOk="0" h="353059" w="353059">
                <a:moveTo>
                  <a:pt x="352869" y="352869"/>
                </a:moveTo>
                <a:lnTo>
                  <a:pt x="0" y="352869"/>
                </a:lnTo>
                <a:lnTo>
                  <a:pt x="0" y="0"/>
                </a:lnTo>
                <a:lnTo>
                  <a:pt x="352869" y="0"/>
                </a:lnTo>
                <a:lnTo>
                  <a:pt x="352869" y="352869"/>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 name="Google Shape;75;p1"/>
          <p:cNvSpPr/>
          <p:nvPr/>
        </p:nvSpPr>
        <p:spPr>
          <a:xfrm>
            <a:off x="6549123" y="2607424"/>
            <a:ext cx="353060" cy="353060"/>
          </a:xfrm>
          <a:custGeom>
            <a:rect b="b" l="l" r="r" t="t"/>
            <a:pathLst>
              <a:path extrusionOk="0" h="353060" w="353059">
                <a:moveTo>
                  <a:pt x="352869" y="352869"/>
                </a:moveTo>
                <a:lnTo>
                  <a:pt x="0" y="352869"/>
                </a:lnTo>
                <a:lnTo>
                  <a:pt x="0" y="0"/>
                </a:lnTo>
                <a:lnTo>
                  <a:pt x="352869" y="0"/>
                </a:lnTo>
                <a:lnTo>
                  <a:pt x="352869" y="352869"/>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 name="Google Shape;76;p1"/>
          <p:cNvSpPr/>
          <p:nvPr/>
        </p:nvSpPr>
        <p:spPr>
          <a:xfrm>
            <a:off x="6549123" y="2118118"/>
            <a:ext cx="353060" cy="353060"/>
          </a:xfrm>
          <a:custGeom>
            <a:rect b="b" l="l" r="r" t="t"/>
            <a:pathLst>
              <a:path extrusionOk="0" h="353060" w="353059">
                <a:moveTo>
                  <a:pt x="352869" y="352869"/>
                </a:moveTo>
                <a:lnTo>
                  <a:pt x="0" y="352869"/>
                </a:lnTo>
                <a:lnTo>
                  <a:pt x="0" y="0"/>
                </a:lnTo>
                <a:lnTo>
                  <a:pt x="352869" y="0"/>
                </a:lnTo>
                <a:lnTo>
                  <a:pt x="352869" y="35286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 name="Google Shape;77;p1"/>
          <p:cNvSpPr/>
          <p:nvPr/>
        </p:nvSpPr>
        <p:spPr>
          <a:xfrm>
            <a:off x="6549123" y="1614690"/>
            <a:ext cx="353060" cy="353060"/>
          </a:xfrm>
          <a:custGeom>
            <a:rect b="b" l="l" r="r" t="t"/>
            <a:pathLst>
              <a:path extrusionOk="0" h="353060" w="353059">
                <a:moveTo>
                  <a:pt x="352869" y="352869"/>
                </a:moveTo>
                <a:lnTo>
                  <a:pt x="0" y="352869"/>
                </a:lnTo>
                <a:lnTo>
                  <a:pt x="0" y="0"/>
                </a:lnTo>
                <a:lnTo>
                  <a:pt x="352869" y="0"/>
                </a:lnTo>
                <a:lnTo>
                  <a:pt x="352869" y="352869"/>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 name="Google Shape;78;p1"/>
          <p:cNvSpPr txBox="1"/>
          <p:nvPr/>
        </p:nvSpPr>
        <p:spPr>
          <a:xfrm>
            <a:off x="13700475" y="5943600"/>
            <a:ext cx="1107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800">
                <a:solidFill>
                  <a:schemeClr val="dk1"/>
                </a:solidFill>
                <a:latin typeface="Arial"/>
                <a:ea typeface="Arial"/>
                <a:cs typeface="Arial"/>
                <a:sym typeface="Arial"/>
              </a:rPr>
              <a:t>.capital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82" name="Shape 82"/>
        <p:cNvGrpSpPr/>
        <p:nvPr/>
      </p:nvGrpSpPr>
      <p:grpSpPr>
        <a:xfrm>
          <a:off x="0" y="0"/>
          <a:ext cx="0" cy="0"/>
          <a:chOff x="0" y="0"/>
          <a:chExt cx="0" cy="0"/>
        </a:xfrm>
      </p:grpSpPr>
      <p:sp>
        <p:nvSpPr>
          <p:cNvPr id="83" name="Google Shape;83;p2"/>
          <p:cNvSpPr/>
          <p:nvPr/>
        </p:nvSpPr>
        <p:spPr>
          <a:xfrm>
            <a:off x="560828" y="7924802"/>
            <a:ext cx="1199471" cy="45904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 name="Google Shape;84;p2"/>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 name="Google Shape;85;p2"/>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 name="Google Shape;86;p2"/>
          <p:cNvSpPr/>
          <p:nvPr/>
        </p:nvSpPr>
        <p:spPr>
          <a:xfrm>
            <a:off x="560828" y="8515636"/>
            <a:ext cx="14374494" cy="0"/>
          </a:xfrm>
          <a:custGeom>
            <a:rect b="b" l="l" r="r" t="t"/>
            <a:pathLst>
              <a:path extrusionOk="0" h="120000" w="14374494">
                <a:moveTo>
                  <a:pt x="0" y="0"/>
                </a:moveTo>
                <a:lnTo>
                  <a:pt x="1437406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 name="Google Shape;87;p2"/>
          <p:cNvSpPr/>
          <p:nvPr/>
        </p:nvSpPr>
        <p:spPr>
          <a:xfrm>
            <a:off x="14934894"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 name="Google Shape;88;p2"/>
          <p:cNvSpPr/>
          <p:nvPr/>
        </p:nvSpPr>
        <p:spPr>
          <a:xfrm>
            <a:off x="15123348" y="8323960"/>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 name="Google Shape;89;p2"/>
          <p:cNvSpPr/>
          <p:nvPr/>
        </p:nvSpPr>
        <p:spPr>
          <a:xfrm>
            <a:off x="15569056"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 name="Google Shape;90;p2"/>
          <p:cNvSpPr txBox="1"/>
          <p:nvPr/>
        </p:nvSpPr>
        <p:spPr>
          <a:xfrm>
            <a:off x="736600" y="6010938"/>
            <a:ext cx="8255339" cy="1466684"/>
          </a:xfrm>
          <a:prstGeom prst="rect">
            <a:avLst/>
          </a:prstGeom>
          <a:noFill/>
          <a:ln>
            <a:noFill/>
          </a:ln>
        </p:spPr>
        <p:txBody>
          <a:bodyPr anchorCtr="0" anchor="t" bIns="0" lIns="0" spcFirstLastPara="1" rIns="0" wrap="square" tIns="12700">
            <a:spAutoFit/>
          </a:bodyPr>
          <a:lstStyle/>
          <a:p>
            <a:pPr indent="0" lvl="0" marL="0" marR="0" rtl="0" algn="l">
              <a:lnSpc>
                <a:spcPct val="100000"/>
              </a:lnSpc>
              <a:spcBef>
                <a:spcPts val="0"/>
              </a:spcBef>
              <a:spcAft>
                <a:spcPts val="0"/>
              </a:spcAft>
              <a:buNone/>
            </a:pPr>
            <a:r>
              <a:t/>
            </a:r>
            <a:endParaRPr sz="2550">
              <a:solidFill>
                <a:schemeClr val="dk1"/>
              </a:solidFill>
              <a:latin typeface="Calibri"/>
              <a:ea typeface="Calibri"/>
              <a:cs typeface="Calibri"/>
              <a:sym typeface="Calibri"/>
            </a:endParaRPr>
          </a:p>
          <a:p>
            <a:pPr indent="0" lvl="0" marL="12700" marR="284480" rtl="0" algn="just">
              <a:lnSpc>
                <a:spcPct val="106100"/>
              </a:lnSpc>
              <a:spcBef>
                <a:spcPts val="0"/>
              </a:spcBef>
              <a:spcAft>
                <a:spcPts val="0"/>
              </a:spcAft>
              <a:buNone/>
            </a:pPr>
            <a:r>
              <a:rPr lang="en-GB" sz="2200">
                <a:solidFill>
                  <a:srgbClr val="221F1F"/>
                </a:solidFill>
                <a:latin typeface="Calibri"/>
                <a:ea typeface="Calibri"/>
                <a:cs typeface="Calibri"/>
                <a:sym typeface="Calibri"/>
              </a:rPr>
              <a:t>New generation of pension providers focused solely on low cost, simple line stock market investing and building their long term assets under management. </a:t>
            </a:r>
            <a:endParaRPr sz="2200">
              <a:solidFill>
                <a:schemeClr val="dk1"/>
              </a:solidFill>
              <a:latin typeface="Calibri"/>
              <a:ea typeface="Calibri"/>
              <a:cs typeface="Calibri"/>
              <a:sym typeface="Calibri"/>
            </a:endParaRPr>
          </a:p>
        </p:txBody>
      </p:sp>
      <p:sp>
        <p:nvSpPr>
          <p:cNvPr id="91" name="Google Shape;91;p2"/>
          <p:cNvSpPr/>
          <p:nvPr/>
        </p:nvSpPr>
        <p:spPr>
          <a:xfrm>
            <a:off x="11088765" y="4710751"/>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 name="Google Shape;92;p2"/>
          <p:cNvSpPr/>
          <p:nvPr/>
        </p:nvSpPr>
        <p:spPr>
          <a:xfrm>
            <a:off x="11088765" y="5351453"/>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 name="Google Shape;93;p2"/>
          <p:cNvSpPr/>
          <p:nvPr/>
        </p:nvSpPr>
        <p:spPr>
          <a:xfrm>
            <a:off x="11088765" y="4070048"/>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 name="Google Shape;94;p2"/>
          <p:cNvSpPr txBox="1"/>
          <p:nvPr>
            <p:ph idx="12" type="sldNum"/>
          </p:nvPr>
        </p:nvSpPr>
        <p:spPr>
          <a:xfrm>
            <a:off x="15159656" y="8337197"/>
            <a:ext cx="311150" cy="327025"/>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1</a:t>
            </a:r>
            <a:endParaRPr/>
          </a:p>
        </p:txBody>
      </p:sp>
      <p:sp>
        <p:nvSpPr>
          <p:cNvPr id="95" name="Google Shape;95;p2"/>
          <p:cNvSpPr txBox="1"/>
          <p:nvPr>
            <p:ph idx="11" type="ftr"/>
          </p:nvPr>
        </p:nvSpPr>
        <p:spPr>
          <a:xfrm>
            <a:off x="548128" y="8555093"/>
            <a:ext cx="1400175" cy="259079"/>
          </a:xfrm>
          <a:prstGeom prst="rect">
            <a:avLst/>
          </a:prstGeom>
          <a:noFill/>
          <a:ln>
            <a:noFill/>
          </a:ln>
        </p:spPr>
        <p:txBody>
          <a:bodyPr anchorCtr="0" anchor="t" bIns="0" lIns="0" spcFirstLastPara="1" rIns="0" wrap="square" tIns="625">
            <a:spAutoFit/>
          </a:bodyPr>
          <a:lstStyle/>
          <a:p>
            <a:pPr indent="0" lvl="0" marL="12700" rtl="0" algn="l">
              <a:lnSpc>
                <a:spcPct val="100000"/>
              </a:lnSpc>
              <a:spcBef>
                <a:spcPts val="0"/>
              </a:spcBef>
              <a:spcAft>
                <a:spcPts val="0"/>
              </a:spcAft>
              <a:buNone/>
            </a:pPr>
            <a:r>
              <a:rPr lang="en-GB"/>
              <a:t>retirement.capital</a:t>
            </a:r>
            <a:endParaRPr/>
          </a:p>
        </p:txBody>
      </p:sp>
      <p:pic>
        <p:nvPicPr>
          <p:cNvPr descr="Image result for nutmeg pensions" id="96" name="Google Shape;96;p2"/>
          <p:cNvPicPr preferRelativeResize="0"/>
          <p:nvPr/>
        </p:nvPicPr>
        <p:blipFill rotWithShape="1">
          <a:blip r:embed="rId4">
            <a:alphaModFix/>
          </a:blip>
          <a:srcRect b="0" l="0" r="0" t="0"/>
          <a:stretch/>
        </p:blipFill>
        <p:spPr>
          <a:xfrm>
            <a:off x="12998822" y="4833081"/>
            <a:ext cx="2857500" cy="1600200"/>
          </a:xfrm>
          <a:prstGeom prst="rect">
            <a:avLst/>
          </a:prstGeom>
          <a:noFill/>
          <a:ln>
            <a:noFill/>
          </a:ln>
        </p:spPr>
      </p:pic>
      <p:pic>
        <p:nvPicPr>
          <p:cNvPr descr="Image result for vanguard pension uk" id="97" name="Google Shape;97;p2"/>
          <p:cNvPicPr preferRelativeResize="0"/>
          <p:nvPr/>
        </p:nvPicPr>
        <p:blipFill rotWithShape="1">
          <a:blip r:embed="rId5">
            <a:alphaModFix/>
          </a:blip>
          <a:srcRect b="0" l="0" r="0" t="0"/>
          <a:stretch/>
        </p:blipFill>
        <p:spPr>
          <a:xfrm>
            <a:off x="12820651" y="625030"/>
            <a:ext cx="3213842" cy="2094087"/>
          </a:xfrm>
          <a:prstGeom prst="rect">
            <a:avLst/>
          </a:prstGeom>
          <a:noFill/>
          <a:ln>
            <a:noFill/>
          </a:ln>
        </p:spPr>
      </p:pic>
      <p:pic>
        <p:nvPicPr>
          <p:cNvPr descr="Image result for pension bee" id="98" name="Google Shape;98;p2"/>
          <p:cNvPicPr preferRelativeResize="0"/>
          <p:nvPr/>
        </p:nvPicPr>
        <p:blipFill rotWithShape="1">
          <a:blip r:embed="rId6">
            <a:alphaModFix/>
          </a:blip>
          <a:srcRect b="0" l="0" r="0" t="0"/>
          <a:stretch/>
        </p:blipFill>
        <p:spPr>
          <a:xfrm>
            <a:off x="12837997" y="3007819"/>
            <a:ext cx="3038475" cy="1504950"/>
          </a:xfrm>
          <a:prstGeom prst="rect">
            <a:avLst/>
          </a:prstGeom>
          <a:noFill/>
          <a:ln>
            <a:noFill/>
          </a:ln>
        </p:spPr>
      </p:pic>
      <p:graphicFrame>
        <p:nvGraphicFramePr>
          <p:cNvPr id="99" name="Google Shape;99;p2"/>
          <p:cNvGraphicFramePr/>
          <p:nvPr/>
        </p:nvGraphicFramePr>
        <p:xfrm>
          <a:off x="351781" y="723712"/>
          <a:ext cx="10468619" cy="5150687"/>
        </p:xfrm>
        <a:graphic>
          <a:graphicData uri="http://schemas.openxmlformats.org/drawingml/2006/chart">
            <c:chart r:id="rId7"/>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103" name="Shape 103"/>
        <p:cNvGrpSpPr/>
        <p:nvPr/>
      </p:nvGrpSpPr>
      <p:grpSpPr>
        <a:xfrm>
          <a:off x="0" y="0"/>
          <a:ext cx="0" cy="0"/>
          <a:chOff x="0" y="0"/>
          <a:chExt cx="0" cy="0"/>
        </a:xfrm>
      </p:grpSpPr>
      <p:sp>
        <p:nvSpPr>
          <p:cNvPr id="104" name="Google Shape;104;p3"/>
          <p:cNvSpPr txBox="1"/>
          <p:nvPr>
            <p:ph type="title"/>
          </p:nvPr>
        </p:nvSpPr>
        <p:spPr>
          <a:xfrm>
            <a:off x="593768" y="595503"/>
            <a:ext cx="13934441" cy="1342034"/>
          </a:xfrm>
          <a:prstGeom prst="rect">
            <a:avLst/>
          </a:prstGeom>
          <a:noFill/>
          <a:ln>
            <a:noFill/>
          </a:ln>
        </p:spPr>
        <p:txBody>
          <a:bodyPr anchorCtr="0" anchor="t" bIns="0" lIns="0" spcFirstLastPara="1" rIns="0" wrap="square" tIns="59050">
            <a:spAutoFit/>
          </a:bodyPr>
          <a:lstStyle/>
          <a:p>
            <a:pPr indent="0" lvl="0" marL="12700" marR="5080" rtl="0" algn="l">
              <a:lnSpc>
                <a:spcPct val="114545"/>
              </a:lnSpc>
              <a:spcBef>
                <a:spcPts val="0"/>
              </a:spcBef>
              <a:spcAft>
                <a:spcPts val="0"/>
              </a:spcAft>
              <a:buNone/>
            </a:pPr>
            <a:r>
              <a:rPr lang="en-GB" sz="4400"/>
              <a:t>RETIREMENT CAPITAL: WHY A GAME CHANGER</a:t>
            </a:r>
            <a:br>
              <a:rPr lang="en-GB" sz="4400"/>
            </a:br>
            <a:endParaRPr sz="4400">
              <a:latin typeface="Calibri"/>
              <a:ea typeface="Calibri"/>
              <a:cs typeface="Calibri"/>
              <a:sym typeface="Calibri"/>
            </a:endParaRPr>
          </a:p>
        </p:txBody>
      </p:sp>
      <p:sp>
        <p:nvSpPr>
          <p:cNvPr id="105" name="Google Shape;105;p3"/>
          <p:cNvSpPr/>
          <p:nvPr/>
        </p:nvSpPr>
        <p:spPr>
          <a:xfrm>
            <a:off x="560828" y="7924796"/>
            <a:ext cx="1199471" cy="45906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3"/>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3"/>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 name="Google Shape;108;p3"/>
          <p:cNvSpPr/>
          <p:nvPr/>
        </p:nvSpPr>
        <p:spPr>
          <a:xfrm>
            <a:off x="560828" y="8515636"/>
            <a:ext cx="14374494" cy="0"/>
          </a:xfrm>
          <a:custGeom>
            <a:rect b="b" l="l" r="r" t="t"/>
            <a:pathLst>
              <a:path extrusionOk="0" h="120000" w="14374494">
                <a:moveTo>
                  <a:pt x="0" y="0"/>
                </a:moveTo>
                <a:lnTo>
                  <a:pt x="1437406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 name="Google Shape;109;p3"/>
          <p:cNvSpPr/>
          <p:nvPr/>
        </p:nvSpPr>
        <p:spPr>
          <a:xfrm>
            <a:off x="14934894"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3"/>
          <p:cNvSpPr/>
          <p:nvPr/>
        </p:nvSpPr>
        <p:spPr>
          <a:xfrm>
            <a:off x="15123348" y="8323948"/>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 name="Google Shape;111;p3"/>
          <p:cNvSpPr/>
          <p:nvPr/>
        </p:nvSpPr>
        <p:spPr>
          <a:xfrm>
            <a:off x="15569056"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 name="Google Shape;112;p3"/>
          <p:cNvSpPr/>
          <p:nvPr/>
        </p:nvSpPr>
        <p:spPr>
          <a:xfrm>
            <a:off x="689698" y="5515336"/>
            <a:ext cx="817244" cy="817244"/>
          </a:xfrm>
          <a:custGeom>
            <a:rect b="b" l="l" r="r" t="t"/>
            <a:pathLst>
              <a:path extrusionOk="0" h="817245" w="817244">
                <a:moveTo>
                  <a:pt x="774687" y="732434"/>
                </a:moveTo>
                <a:lnTo>
                  <a:pt x="42252" y="732434"/>
                </a:lnTo>
                <a:lnTo>
                  <a:pt x="25546" y="735668"/>
                </a:lnTo>
                <a:lnTo>
                  <a:pt x="12144" y="744578"/>
                </a:lnTo>
                <a:lnTo>
                  <a:pt x="3233" y="757980"/>
                </a:lnTo>
                <a:lnTo>
                  <a:pt x="0" y="774687"/>
                </a:lnTo>
                <a:lnTo>
                  <a:pt x="0" y="811314"/>
                </a:lnTo>
                <a:lnTo>
                  <a:pt x="5626" y="816940"/>
                </a:lnTo>
                <a:lnTo>
                  <a:pt x="811301" y="816940"/>
                </a:lnTo>
                <a:lnTo>
                  <a:pt x="816940" y="811314"/>
                </a:lnTo>
                <a:lnTo>
                  <a:pt x="816940" y="788758"/>
                </a:lnTo>
                <a:lnTo>
                  <a:pt x="28168" y="788758"/>
                </a:lnTo>
                <a:lnTo>
                  <a:pt x="28168" y="766229"/>
                </a:lnTo>
                <a:lnTo>
                  <a:pt x="33794" y="760590"/>
                </a:lnTo>
                <a:lnTo>
                  <a:pt x="814210" y="760590"/>
                </a:lnTo>
                <a:lnTo>
                  <a:pt x="813704" y="757980"/>
                </a:lnTo>
                <a:lnTo>
                  <a:pt x="804791" y="744578"/>
                </a:lnTo>
                <a:lnTo>
                  <a:pt x="791388" y="735668"/>
                </a:lnTo>
                <a:lnTo>
                  <a:pt x="774687" y="732434"/>
                </a:lnTo>
                <a:close/>
              </a:path>
              <a:path extrusionOk="0" h="817245" w="817244">
                <a:moveTo>
                  <a:pt x="814210" y="760590"/>
                </a:moveTo>
                <a:lnTo>
                  <a:pt x="783132" y="760590"/>
                </a:lnTo>
                <a:lnTo>
                  <a:pt x="788771" y="766229"/>
                </a:lnTo>
                <a:lnTo>
                  <a:pt x="788771" y="788758"/>
                </a:lnTo>
                <a:lnTo>
                  <a:pt x="816940" y="788758"/>
                </a:lnTo>
                <a:lnTo>
                  <a:pt x="816940" y="774687"/>
                </a:lnTo>
                <a:lnTo>
                  <a:pt x="814210" y="760590"/>
                </a:lnTo>
                <a:close/>
              </a:path>
              <a:path extrusionOk="0" h="817245" w="817244">
                <a:moveTo>
                  <a:pt x="718350" y="676084"/>
                </a:moveTo>
                <a:lnTo>
                  <a:pt x="98590" y="676084"/>
                </a:lnTo>
                <a:lnTo>
                  <a:pt x="81888" y="679320"/>
                </a:lnTo>
                <a:lnTo>
                  <a:pt x="68486" y="688233"/>
                </a:lnTo>
                <a:lnTo>
                  <a:pt x="59572" y="701635"/>
                </a:lnTo>
                <a:lnTo>
                  <a:pt x="56337" y="718337"/>
                </a:lnTo>
                <a:lnTo>
                  <a:pt x="56337" y="732434"/>
                </a:lnTo>
                <a:lnTo>
                  <a:pt x="84505" y="732434"/>
                </a:lnTo>
                <a:lnTo>
                  <a:pt x="84505" y="709891"/>
                </a:lnTo>
                <a:lnTo>
                  <a:pt x="90144" y="704253"/>
                </a:lnTo>
                <a:lnTo>
                  <a:pt x="757874" y="704253"/>
                </a:lnTo>
                <a:lnTo>
                  <a:pt x="757367" y="701635"/>
                </a:lnTo>
                <a:lnTo>
                  <a:pt x="748453" y="688233"/>
                </a:lnTo>
                <a:lnTo>
                  <a:pt x="735051" y="679320"/>
                </a:lnTo>
                <a:lnTo>
                  <a:pt x="718350" y="676084"/>
                </a:lnTo>
                <a:close/>
              </a:path>
              <a:path extrusionOk="0" h="817245" w="817244">
                <a:moveTo>
                  <a:pt x="757874" y="704253"/>
                </a:moveTo>
                <a:lnTo>
                  <a:pt x="726795" y="704253"/>
                </a:lnTo>
                <a:lnTo>
                  <a:pt x="732421" y="709891"/>
                </a:lnTo>
                <a:lnTo>
                  <a:pt x="732421" y="732434"/>
                </a:lnTo>
                <a:lnTo>
                  <a:pt x="760603" y="732434"/>
                </a:lnTo>
                <a:lnTo>
                  <a:pt x="760603" y="718337"/>
                </a:lnTo>
                <a:lnTo>
                  <a:pt x="757874" y="704253"/>
                </a:lnTo>
                <a:close/>
              </a:path>
              <a:path extrusionOk="0" h="817245" w="817244">
                <a:moveTo>
                  <a:pt x="140842" y="253530"/>
                </a:moveTo>
                <a:lnTo>
                  <a:pt x="112674" y="253530"/>
                </a:lnTo>
                <a:lnTo>
                  <a:pt x="112674" y="676084"/>
                </a:lnTo>
                <a:lnTo>
                  <a:pt x="140842" y="676084"/>
                </a:lnTo>
                <a:lnTo>
                  <a:pt x="140842" y="253530"/>
                </a:lnTo>
                <a:close/>
              </a:path>
              <a:path extrusionOk="0" h="817245" w="817244">
                <a:moveTo>
                  <a:pt x="84505" y="197180"/>
                </a:moveTo>
                <a:lnTo>
                  <a:pt x="56337" y="197180"/>
                </a:lnTo>
                <a:lnTo>
                  <a:pt x="56337" y="211277"/>
                </a:lnTo>
                <a:lnTo>
                  <a:pt x="59572" y="227978"/>
                </a:lnTo>
                <a:lnTo>
                  <a:pt x="68486" y="241380"/>
                </a:lnTo>
                <a:lnTo>
                  <a:pt x="81888" y="250294"/>
                </a:lnTo>
                <a:lnTo>
                  <a:pt x="98590" y="253530"/>
                </a:lnTo>
                <a:lnTo>
                  <a:pt x="225348" y="253530"/>
                </a:lnTo>
                <a:lnTo>
                  <a:pt x="225348" y="676084"/>
                </a:lnTo>
                <a:lnTo>
                  <a:pt x="253530" y="676084"/>
                </a:lnTo>
                <a:lnTo>
                  <a:pt x="253530" y="309867"/>
                </a:lnTo>
                <a:lnTo>
                  <a:pt x="366217" y="309867"/>
                </a:lnTo>
                <a:lnTo>
                  <a:pt x="366217" y="281686"/>
                </a:lnTo>
                <a:lnTo>
                  <a:pt x="253530" y="281686"/>
                </a:lnTo>
                <a:lnTo>
                  <a:pt x="253530" y="253517"/>
                </a:lnTo>
                <a:lnTo>
                  <a:pt x="718415" y="253517"/>
                </a:lnTo>
                <a:lnTo>
                  <a:pt x="735051" y="250294"/>
                </a:lnTo>
                <a:lnTo>
                  <a:pt x="748453" y="241380"/>
                </a:lnTo>
                <a:lnTo>
                  <a:pt x="757367" y="227978"/>
                </a:lnTo>
                <a:lnTo>
                  <a:pt x="757874" y="225361"/>
                </a:lnTo>
                <a:lnTo>
                  <a:pt x="90144" y="225361"/>
                </a:lnTo>
                <a:lnTo>
                  <a:pt x="84505" y="219722"/>
                </a:lnTo>
                <a:lnTo>
                  <a:pt x="84505" y="197180"/>
                </a:lnTo>
                <a:close/>
              </a:path>
              <a:path extrusionOk="0" h="817245" w="817244">
                <a:moveTo>
                  <a:pt x="366217" y="309867"/>
                </a:moveTo>
                <a:lnTo>
                  <a:pt x="338035" y="309867"/>
                </a:lnTo>
                <a:lnTo>
                  <a:pt x="338035" y="676084"/>
                </a:lnTo>
                <a:lnTo>
                  <a:pt x="366217" y="676084"/>
                </a:lnTo>
                <a:lnTo>
                  <a:pt x="366217" y="309867"/>
                </a:lnTo>
                <a:close/>
              </a:path>
              <a:path extrusionOk="0" h="817245" w="817244">
                <a:moveTo>
                  <a:pt x="478891" y="253530"/>
                </a:moveTo>
                <a:lnTo>
                  <a:pt x="450722" y="253530"/>
                </a:lnTo>
                <a:lnTo>
                  <a:pt x="450722" y="676084"/>
                </a:lnTo>
                <a:lnTo>
                  <a:pt x="478891" y="676084"/>
                </a:lnTo>
                <a:lnTo>
                  <a:pt x="478891" y="309867"/>
                </a:lnTo>
                <a:lnTo>
                  <a:pt x="591566" y="309867"/>
                </a:lnTo>
                <a:lnTo>
                  <a:pt x="591566" y="281686"/>
                </a:lnTo>
                <a:lnTo>
                  <a:pt x="478891" y="281686"/>
                </a:lnTo>
                <a:lnTo>
                  <a:pt x="478891" y="253530"/>
                </a:lnTo>
                <a:close/>
              </a:path>
              <a:path extrusionOk="0" h="817245" w="817244">
                <a:moveTo>
                  <a:pt x="591566" y="309867"/>
                </a:moveTo>
                <a:lnTo>
                  <a:pt x="563410" y="309867"/>
                </a:lnTo>
                <a:lnTo>
                  <a:pt x="563410" y="676084"/>
                </a:lnTo>
                <a:lnTo>
                  <a:pt x="591566" y="676084"/>
                </a:lnTo>
                <a:lnTo>
                  <a:pt x="591566" y="309867"/>
                </a:lnTo>
                <a:close/>
              </a:path>
              <a:path extrusionOk="0" h="817245" w="817244">
                <a:moveTo>
                  <a:pt x="704253" y="253530"/>
                </a:moveTo>
                <a:lnTo>
                  <a:pt x="676084" y="253530"/>
                </a:lnTo>
                <a:lnTo>
                  <a:pt x="676084" y="676084"/>
                </a:lnTo>
                <a:lnTo>
                  <a:pt x="704253" y="676084"/>
                </a:lnTo>
                <a:lnTo>
                  <a:pt x="704253" y="253530"/>
                </a:lnTo>
                <a:close/>
              </a:path>
              <a:path extrusionOk="0" h="817245" w="817244">
                <a:moveTo>
                  <a:pt x="478891" y="253517"/>
                </a:moveTo>
                <a:lnTo>
                  <a:pt x="338035" y="253517"/>
                </a:lnTo>
                <a:lnTo>
                  <a:pt x="338035" y="281686"/>
                </a:lnTo>
                <a:lnTo>
                  <a:pt x="366217" y="281686"/>
                </a:lnTo>
                <a:lnTo>
                  <a:pt x="366217" y="253530"/>
                </a:lnTo>
                <a:lnTo>
                  <a:pt x="478891" y="253530"/>
                </a:lnTo>
                <a:close/>
              </a:path>
              <a:path extrusionOk="0" h="817245" w="817244">
                <a:moveTo>
                  <a:pt x="718415" y="253517"/>
                </a:moveTo>
                <a:lnTo>
                  <a:pt x="563410" y="253517"/>
                </a:lnTo>
                <a:lnTo>
                  <a:pt x="563410" y="281686"/>
                </a:lnTo>
                <a:lnTo>
                  <a:pt x="591566" y="281686"/>
                </a:lnTo>
                <a:lnTo>
                  <a:pt x="591566" y="253530"/>
                </a:lnTo>
                <a:lnTo>
                  <a:pt x="718415" y="253517"/>
                </a:lnTo>
                <a:close/>
              </a:path>
              <a:path extrusionOk="0" h="817245" w="817244">
                <a:moveTo>
                  <a:pt x="760603" y="197180"/>
                </a:moveTo>
                <a:lnTo>
                  <a:pt x="732421" y="197180"/>
                </a:lnTo>
                <a:lnTo>
                  <a:pt x="732421" y="219722"/>
                </a:lnTo>
                <a:lnTo>
                  <a:pt x="726795" y="225361"/>
                </a:lnTo>
                <a:lnTo>
                  <a:pt x="757874" y="225361"/>
                </a:lnTo>
                <a:lnTo>
                  <a:pt x="760603" y="211277"/>
                </a:lnTo>
                <a:lnTo>
                  <a:pt x="760603" y="197180"/>
                </a:lnTo>
                <a:close/>
              </a:path>
              <a:path extrusionOk="0" h="817245" w="817244">
                <a:moveTo>
                  <a:pt x="412699" y="0"/>
                </a:moveTo>
                <a:lnTo>
                  <a:pt x="404241" y="0"/>
                </a:lnTo>
                <a:lnTo>
                  <a:pt x="9855" y="112674"/>
                </a:lnTo>
                <a:lnTo>
                  <a:pt x="4216" y="115493"/>
                </a:lnTo>
                <a:lnTo>
                  <a:pt x="0" y="121132"/>
                </a:lnTo>
                <a:lnTo>
                  <a:pt x="0" y="154927"/>
                </a:lnTo>
                <a:lnTo>
                  <a:pt x="3233" y="171634"/>
                </a:lnTo>
                <a:lnTo>
                  <a:pt x="12144" y="185035"/>
                </a:lnTo>
                <a:lnTo>
                  <a:pt x="25546" y="193946"/>
                </a:lnTo>
                <a:lnTo>
                  <a:pt x="42252" y="197180"/>
                </a:lnTo>
                <a:lnTo>
                  <a:pt x="774687" y="197180"/>
                </a:lnTo>
                <a:lnTo>
                  <a:pt x="791388" y="193946"/>
                </a:lnTo>
                <a:lnTo>
                  <a:pt x="804791" y="185035"/>
                </a:lnTo>
                <a:lnTo>
                  <a:pt x="813704" y="171634"/>
                </a:lnTo>
                <a:lnTo>
                  <a:pt x="814212" y="169011"/>
                </a:lnTo>
                <a:lnTo>
                  <a:pt x="33794" y="169011"/>
                </a:lnTo>
                <a:lnTo>
                  <a:pt x="28168" y="163385"/>
                </a:lnTo>
                <a:lnTo>
                  <a:pt x="28168" y="138023"/>
                </a:lnTo>
                <a:lnTo>
                  <a:pt x="408470" y="28168"/>
                </a:lnTo>
                <a:lnTo>
                  <a:pt x="511295" y="28168"/>
                </a:lnTo>
                <a:lnTo>
                  <a:pt x="412699" y="0"/>
                </a:lnTo>
                <a:close/>
              </a:path>
              <a:path extrusionOk="0" h="817245" w="817244">
                <a:moveTo>
                  <a:pt x="511295" y="28168"/>
                </a:moveTo>
                <a:lnTo>
                  <a:pt x="408470" y="28168"/>
                </a:lnTo>
                <a:lnTo>
                  <a:pt x="788771" y="136626"/>
                </a:lnTo>
                <a:lnTo>
                  <a:pt x="788771" y="163385"/>
                </a:lnTo>
                <a:lnTo>
                  <a:pt x="783132" y="169011"/>
                </a:lnTo>
                <a:lnTo>
                  <a:pt x="814212" y="169011"/>
                </a:lnTo>
                <a:lnTo>
                  <a:pt x="816940" y="154927"/>
                </a:lnTo>
                <a:lnTo>
                  <a:pt x="816940" y="121132"/>
                </a:lnTo>
                <a:lnTo>
                  <a:pt x="812711" y="115493"/>
                </a:lnTo>
                <a:lnTo>
                  <a:pt x="807085" y="112674"/>
                </a:lnTo>
                <a:lnTo>
                  <a:pt x="511295" y="2816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 name="Google Shape;113;p3"/>
          <p:cNvSpPr/>
          <p:nvPr/>
        </p:nvSpPr>
        <p:spPr>
          <a:xfrm>
            <a:off x="1055904" y="5571667"/>
            <a:ext cx="84518" cy="84505"/>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 name="Google Shape;114;p3"/>
          <p:cNvSpPr txBox="1"/>
          <p:nvPr/>
        </p:nvSpPr>
        <p:spPr>
          <a:xfrm>
            <a:off x="695450" y="2989675"/>
            <a:ext cx="3998700" cy="20067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If you’ve ever thought: How can I build  the retirement fund I want? What do I  have to do to access world markets,  property investments, </a:t>
            </a:r>
            <a:r>
              <a:rPr lang="en-GB" sz="2000">
                <a:solidFill>
                  <a:srgbClr val="221F1F"/>
                </a:solidFill>
                <a:latin typeface="Calibri"/>
                <a:ea typeface="Calibri"/>
                <a:cs typeface="Calibri"/>
                <a:sym typeface="Calibri"/>
              </a:rPr>
              <a:t>crowdfunding</a:t>
            </a:r>
            <a:r>
              <a:rPr lang="en-GB" sz="2000">
                <a:solidFill>
                  <a:srgbClr val="221F1F"/>
                </a:solidFill>
                <a:latin typeface="Calibri"/>
                <a:ea typeface="Calibri"/>
                <a:cs typeface="Calibri"/>
                <a:sym typeface="Calibri"/>
              </a:rPr>
              <a:t>,  or investments for my business,</a:t>
            </a:r>
            <a:r>
              <a:rPr lang="en-GB" sz="2000">
                <a:solidFill>
                  <a:schemeClr val="dk1"/>
                </a:solidFill>
                <a:latin typeface="Calibri"/>
                <a:ea typeface="Calibri"/>
                <a:cs typeface="Calibri"/>
                <a:sym typeface="Calibri"/>
              </a:rPr>
              <a:t> </a:t>
            </a:r>
            <a:r>
              <a:rPr lang="en-GB" sz="2000">
                <a:solidFill>
                  <a:srgbClr val="221F1F"/>
                </a:solidFill>
                <a:latin typeface="Calibri"/>
                <a:ea typeface="Calibri"/>
                <a:cs typeface="Calibri"/>
                <a:sym typeface="Calibri"/>
              </a:rPr>
              <a:t>all seamlessly in one place?</a:t>
            </a:r>
            <a:endParaRPr sz="2000">
              <a:solidFill>
                <a:schemeClr val="dk1"/>
              </a:solidFill>
              <a:latin typeface="Calibri"/>
              <a:ea typeface="Calibri"/>
              <a:cs typeface="Calibri"/>
              <a:sym typeface="Calibri"/>
            </a:endParaRPr>
          </a:p>
        </p:txBody>
      </p:sp>
      <p:sp>
        <p:nvSpPr>
          <p:cNvPr id="115" name="Google Shape;115;p3"/>
          <p:cNvSpPr txBox="1"/>
          <p:nvPr/>
        </p:nvSpPr>
        <p:spPr>
          <a:xfrm>
            <a:off x="695443" y="6455586"/>
            <a:ext cx="3557400" cy="13461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While you do all the investing and  enjoy complete control over your  money, we carry all the day-to-day  administrative tasks.</a:t>
            </a:r>
            <a:endParaRPr sz="2000">
              <a:solidFill>
                <a:schemeClr val="dk1"/>
              </a:solidFill>
              <a:latin typeface="Calibri"/>
              <a:ea typeface="Calibri"/>
              <a:cs typeface="Calibri"/>
              <a:sym typeface="Calibri"/>
            </a:endParaRPr>
          </a:p>
        </p:txBody>
      </p:sp>
      <p:sp>
        <p:nvSpPr>
          <p:cNvPr id="116" name="Google Shape;116;p3"/>
          <p:cNvSpPr txBox="1"/>
          <p:nvPr/>
        </p:nvSpPr>
        <p:spPr>
          <a:xfrm>
            <a:off x="5671557" y="6479999"/>
            <a:ext cx="3533100" cy="13461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We help you “plug into” all the  investments you want, and charge you nothing for putting money in or taking it out.</a:t>
            </a:r>
            <a:endParaRPr sz="2000">
              <a:solidFill>
                <a:schemeClr val="dk1"/>
              </a:solidFill>
              <a:latin typeface="Calibri"/>
              <a:ea typeface="Calibri"/>
              <a:cs typeface="Calibri"/>
              <a:sym typeface="Calibri"/>
            </a:endParaRPr>
          </a:p>
        </p:txBody>
      </p:sp>
      <p:sp>
        <p:nvSpPr>
          <p:cNvPr id="117" name="Google Shape;117;p3"/>
          <p:cNvSpPr txBox="1"/>
          <p:nvPr/>
        </p:nvSpPr>
        <p:spPr>
          <a:xfrm>
            <a:off x="5671557" y="2989671"/>
            <a:ext cx="3998595" cy="13462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Then know that our pension scheme  solution has been designed to help  small business owners and contractors  do just that and more.</a:t>
            </a:r>
            <a:endParaRPr sz="2000">
              <a:solidFill>
                <a:schemeClr val="dk1"/>
              </a:solidFill>
              <a:latin typeface="Calibri"/>
              <a:ea typeface="Calibri"/>
              <a:cs typeface="Calibri"/>
              <a:sym typeface="Calibri"/>
            </a:endParaRPr>
          </a:p>
        </p:txBody>
      </p:sp>
      <p:sp>
        <p:nvSpPr>
          <p:cNvPr id="118" name="Google Shape;118;p3"/>
          <p:cNvSpPr txBox="1"/>
          <p:nvPr/>
        </p:nvSpPr>
        <p:spPr>
          <a:xfrm>
            <a:off x="11031718" y="2989671"/>
            <a:ext cx="3930015" cy="13462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The Retirement Capital platform helps you exercise far greater investment freedom and complete control over retirement savings.</a:t>
            </a:r>
            <a:endParaRPr sz="2000">
              <a:solidFill>
                <a:schemeClr val="dk1"/>
              </a:solidFill>
              <a:latin typeface="Calibri"/>
              <a:ea typeface="Calibri"/>
              <a:cs typeface="Calibri"/>
              <a:sym typeface="Calibri"/>
            </a:endParaRPr>
          </a:p>
        </p:txBody>
      </p:sp>
      <p:sp>
        <p:nvSpPr>
          <p:cNvPr id="119" name="Google Shape;119;p3"/>
          <p:cNvSpPr txBox="1"/>
          <p:nvPr/>
        </p:nvSpPr>
        <p:spPr>
          <a:xfrm>
            <a:off x="11031725" y="6318850"/>
            <a:ext cx="4247100" cy="16593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Our FCA regulated financial advisors are always on hand to provide the financial advice to you. We work with your accountants who can plug into services they provide into the platform for free.</a:t>
            </a:r>
            <a:endParaRPr sz="2000">
              <a:solidFill>
                <a:schemeClr val="dk1"/>
              </a:solidFill>
              <a:latin typeface="Calibri"/>
              <a:ea typeface="Calibri"/>
              <a:cs typeface="Calibri"/>
              <a:sym typeface="Calibri"/>
            </a:endParaRPr>
          </a:p>
        </p:txBody>
      </p:sp>
      <p:sp>
        <p:nvSpPr>
          <p:cNvPr id="120" name="Google Shape;120;p3"/>
          <p:cNvSpPr/>
          <p:nvPr/>
        </p:nvSpPr>
        <p:spPr>
          <a:xfrm>
            <a:off x="606468" y="5236889"/>
            <a:ext cx="15026005" cy="0"/>
          </a:xfrm>
          <a:custGeom>
            <a:rect b="b" l="l" r="r" t="t"/>
            <a:pathLst>
              <a:path extrusionOk="0" h="120000" w="15026005">
                <a:moveTo>
                  <a:pt x="0" y="0"/>
                </a:moveTo>
                <a:lnTo>
                  <a:pt x="15025636" y="0"/>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 name="Google Shape;121;p3"/>
          <p:cNvSpPr/>
          <p:nvPr/>
        </p:nvSpPr>
        <p:spPr>
          <a:xfrm>
            <a:off x="5070660" y="2215592"/>
            <a:ext cx="0" cy="6042660"/>
          </a:xfrm>
          <a:custGeom>
            <a:rect b="b" l="l" r="r" t="t"/>
            <a:pathLst>
              <a:path extrusionOk="0" h="6042659" w="120000">
                <a:moveTo>
                  <a:pt x="0" y="0"/>
                </a:moveTo>
                <a:lnTo>
                  <a:pt x="0" y="6042609"/>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3"/>
          <p:cNvSpPr/>
          <p:nvPr/>
        </p:nvSpPr>
        <p:spPr>
          <a:xfrm>
            <a:off x="10363496" y="2215592"/>
            <a:ext cx="0" cy="6042660"/>
          </a:xfrm>
          <a:custGeom>
            <a:rect b="b" l="l" r="r" t="t"/>
            <a:pathLst>
              <a:path extrusionOk="0" h="6042659" w="120000">
                <a:moveTo>
                  <a:pt x="0" y="0"/>
                </a:moveTo>
                <a:lnTo>
                  <a:pt x="0" y="6042609"/>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3"/>
          <p:cNvSpPr/>
          <p:nvPr/>
        </p:nvSpPr>
        <p:spPr>
          <a:xfrm>
            <a:off x="11285892" y="2150341"/>
            <a:ext cx="337820" cy="380365"/>
          </a:xfrm>
          <a:custGeom>
            <a:rect b="b" l="l" r="r" t="t"/>
            <a:pathLst>
              <a:path extrusionOk="0" h="380364" w="337820">
                <a:moveTo>
                  <a:pt x="168888" y="0"/>
                </a:moveTo>
                <a:lnTo>
                  <a:pt x="8126" y="149094"/>
                </a:lnTo>
                <a:lnTo>
                  <a:pt x="0" y="171690"/>
                </a:lnTo>
                <a:lnTo>
                  <a:pt x="2017" y="179803"/>
                </a:lnTo>
                <a:lnTo>
                  <a:pt x="6319" y="186954"/>
                </a:lnTo>
                <a:lnTo>
                  <a:pt x="12390" y="192435"/>
                </a:lnTo>
                <a:lnTo>
                  <a:pt x="19780" y="195946"/>
                </a:lnTo>
                <a:lnTo>
                  <a:pt x="28039" y="197189"/>
                </a:lnTo>
                <a:lnTo>
                  <a:pt x="56208" y="197189"/>
                </a:lnTo>
                <a:lnTo>
                  <a:pt x="56208" y="338045"/>
                </a:lnTo>
                <a:lnTo>
                  <a:pt x="59529" y="354484"/>
                </a:lnTo>
                <a:lnTo>
                  <a:pt x="68585" y="367915"/>
                </a:lnTo>
                <a:lnTo>
                  <a:pt x="82016" y="376975"/>
                </a:lnTo>
                <a:lnTo>
                  <a:pt x="98461" y="380298"/>
                </a:lnTo>
                <a:lnTo>
                  <a:pt x="239316" y="380298"/>
                </a:lnTo>
                <a:lnTo>
                  <a:pt x="255766" y="376975"/>
                </a:lnTo>
                <a:lnTo>
                  <a:pt x="269196" y="367915"/>
                </a:lnTo>
                <a:lnTo>
                  <a:pt x="278250" y="354484"/>
                </a:lnTo>
                <a:lnTo>
                  <a:pt x="278728" y="352117"/>
                </a:lnTo>
                <a:lnTo>
                  <a:pt x="90688" y="352117"/>
                </a:lnTo>
                <a:lnTo>
                  <a:pt x="84389" y="345805"/>
                </a:lnTo>
                <a:lnTo>
                  <a:pt x="84389" y="175307"/>
                </a:lnTo>
                <a:lnTo>
                  <a:pt x="78064" y="169008"/>
                </a:lnTo>
                <a:lnTo>
                  <a:pt x="28039" y="169008"/>
                </a:lnTo>
                <a:lnTo>
                  <a:pt x="168895" y="28165"/>
                </a:lnTo>
                <a:lnTo>
                  <a:pt x="208735" y="28165"/>
                </a:lnTo>
                <a:lnTo>
                  <a:pt x="188808" y="8239"/>
                </a:lnTo>
                <a:lnTo>
                  <a:pt x="179487" y="2059"/>
                </a:lnTo>
                <a:lnTo>
                  <a:pt x="168888" y="0"/>
                </a:lnTo>
                <a:close/>
              </a:path>
              <a:path extrusionOk="0" h="380364" w="337820">
                <a:moveTo>
                  <a:pt x="208735" y="28165"/>
                </a:moveTo>
                <a:lnTo>
                  <a:pt x="168895" y="28165"/>
                </a:lnTo>
                <a:lnTo>
                  <a:pt x="309878" y="169008"/>
                </a:lnTo>
                <a:lnTo>
                  <a:pt x="259713" y="169008"/>
                </a:lnTo>
                <a:lnTo>
                  <a:pt x="253401" y="175307"/>
                </a:lnTo>
                <a:lnTo>
                  <a:pt x="253401" y="345805"/>
                </a:lnTo>
                <a:lnTo>
                  <a:pt x="247101" y="352117"/>
                </a:lnTo>
                <a:lnTo>
                  <a:pt x="278728" y="352117"/>
                </a:lnTo>
                <a:lnTo>
                  <a:pt x="281569" y="338045"/>
                </a:lnTo>
                <a:lnTo>
                  <a:pt x="281569" y="197189"/>
                </a:lnTo>
                <a:lnTo>
                  <a:pt x="309738" y="197189"/>
                </a:lnTo>
                <a:lnTo>
                  <a:pt x="337783" y="171690"/>
                </a:lnTo>
                <a:lnTo>
                  <a:pt x="337370" y="163515"/>
                </a:lnTo>
                <a:lnTo>
                  <a:pt x="334628" y="155807"/>
                </a:lnTo>
                <a:lnTo>
                  <a:pt x="329664" y="149094"/>
                </a:lnTo>
                <a:lnTo>
                  <a:pt x="208735" y="28165"/>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 name="Google Shape;124;p3"/>
          <p:cNvSpPr/>
          <p:nvPr/>
        </p:nvSpPr>
        <p:spPr>
          <a:xfrm>
            <a:off x="11257593" y="2361609"/>
            <a:ext cx="0" cy="211454"/>
          </a:xfrm>
          <a:custGeom>
            <a:rect b="b" l="l" r="r" t="t"/>
            <a:pathLst>
              <a:path extrusionOk="0" h="211455" w="120000">
                <a:moveTo>
                  <a:pt x="0" y="0"/>
                </a:moveTo>
                <a:lnTo>
                  <a:pt x="0" y="211277"/>
                </a:lnTo>
              </a:path>
            </a:pathLst>
          </a:custGeom>
          <a:noFill/>
          <a:ln cap="flat" cmpd="sng" w="281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3"/>
          <p:cNvSpPr/>
          <p:nvPr/>
        </p:nvSpPr>
        <p:spPr>
          <a:xfrm>
            <a:off x="11173083" y="2446119"/>
            <a:ext cx="0" cy="211454"/>
          </a:xfrm>
          <a:custGeom>
            <a:rect b="b" l="l" r="r" t="t"/>
            <a:pathLst>
              <a:path extrusionOk="0" h="211455" w="120000">
                <a:moveTo>
                  <a:pt x="0" y="0"/>
                </a:moveTo>
                <a:lnTo>
                  <a:pt x="0" y="211264"/>
                </a:lnTo>
              </a:path>
            </a:pathLst>
          </a:custGeom>
          <a:noFill/>
          <a:ln cap="flat" cmpd="sng" w="281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3"/>
          <p:cNvSpPr/>
          <p:nvPr/>
        </p:nvSpPr>
        <p:spPr>
          <a:xfrm>
            <a:off x="11651975" y="2361609"/>
            <a:ext cx="0" cy="211454"/>
          </a:xfrm>
          <a:custGeom>
            <a:rect b="b" l="l" r="r" t="t"/>
            <a:pathLst>
              <a:path extrusionOk="0" h="211455" w="120000">
                <a:moveTo>
                  <a:pt x="0" y="0"/>
                </a:moveTo>
                <a:lnTo>
                  <a:pt x="0" y="211277"/>
                </a:lnTo>
              </a:path>
            </a:pathLst>
          </a:custGeom>
          <a:noFill/>
          <a:ln cap="flat" cmpd="sng" w="281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3"/>
          <p:cNvSpPr/>
          <p:nvPr/>
        </p:nvSpPr>
        <p:spPr>
          <a:xfrm>
            <a:off x="11736485" y="2446119"/>
            <a:ext cx="0" cy="211454"/>
          </a:xfrm>
          <a:custGeom>
            <a:rect b="b" l="l" r="r" t="t"/>
            <a:pathLst>
              <a:path extrusionOk="0" h="211455" w="120000">
                <a:moveTo>
                  <a:pt x="0" y="0"/>
                </a:moveTo>
                <a:lnTo>
                  <a:pt x="0" y="211264"/>
                </a:lnTo>
              </a:path>
            </a:pathLst>
          </a:custGeom>
          <a:noFill/>
          <a:ln cap="flat" cmpd="sng" w="281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3"/>
          <p:cNvSpPr/>
          <p:nvPr/>
        </p:nvSpPr>
        <p:spPr>
          <a:xfrm>
            <a:off x="11046312" y="2572891"/>
            <a:ext cx="817244" cy="422909"/>
          </a:xfrm>
          <a:custGeom>
            <a:rect b="b" l="l" r="r" t="t"/>
            <a:pathLst>
              <a:path extrusionOk="0" h="422910" w="817245">
                <a:moveTo>
                  <a:pt x="259664" y="25234"/>
                </a:moveTo>
                <a:lnTo>
                  <a:pt x="212124" y="56273"/>
                </a:lnTo>
                <a:lnTo>
                  <a:pt x="197192" y="91554"/>
                </a:lnTo>
                <a:lnTo>
                  <a:pt x="197192" y="141109"/>
                </a:lnTo>
                <a:lnTo>
                  <a:pt x="139026" y="146232"/>
                </a:lnTo>
                <a:lnTo>
                  <a:pt x="85415" y="158110"/>
                </a:lnTo>
                <a:lnTo>
                  <a:pt x="41167" y="176556"/>
                </a:lnTo>
                <a:lnTo>
                  <a:pt x="11093" y="201384"/>
                </a:lnTo>
                <a:lnTo>
                  <a:pt x="0" y="232409"/>
                </a:lnTo>
                <a:lnTo>
                  <a:pt x="0" y="330987"/>
                </a:lnTo>
                <a:lnTo>
                  <a:pt x="44874" y="388907"/>
                </a:lnTo>
                <a:lnTo>
                  <a:pt x="92665" y="407443"/>
                </a:lnTo>
                <a:lnTo>
                  <a:pt x="149977" y="418729"/>
                </a:lnTo>
                <a:lnTo>
                  <a:pt x="211277" y="422541"/>
                </a:lnTo>
                <a:lnTo>
                  <a:pt x="271474" y="418848"/>
                </a:lnTo>
                <a:lnTo>
                  <a:pt x="327875" y="407925"/>
                </a:lnTo>
                <a:lnTo>
                  <a:pt x="363686" y="394385"/>
                </a:lnTo>
                <a:lnTo>
                  <a:pt x="211277" y="394385"/>
                </a:lnTo>
                <a:lnTo>
                  <a:pt x="138459" y="388687"/>
                </a:lnTo>
                <a:lnTo>
                  <a:pt x="80427" y="373907"/>
                </a:lnTo>
                <a:lnTo>
                  <a:pt x="42043" y="353516"/>
                </a:lnTo>
                <a:lnTo>
                  <a:pt x="28168" y="330987"/>
                </a:lnTo>
                <a:lnTo>
                  <a:pt x="28168" y="279641"/>
                </a:lnTo>
                <a:lnTo>
                  <a:pt x="95460" y="279641"/>
                </a:lnTo>
                <a:lnTo>
                  <a:pt x="65201" y="269024"/>
                </a:lnTo>
                <a:lnTo>
                  <a:pt x="49487" y="260243"/>
                </a:lnTo>
                <a:lnTo>
                  <a:pt x="37860" y="251007"/>
                </a:lnTo>
                <a:lnTo>
                  <a:pt x="30645" y="241626"/>
                </a:lnTo>
                <a:lnTo>
                  <a:pt x="28168" y="232409"/>
                </a:lnTo>
                <a:lnTo>
                  <a:pt x="40850" y="210903"/>
                </a:lnTo>
                <a:lnTo>
                  <a:pt x="76071" y="191212"/>
                </a:lnTo>
                <a:lnTo>
                  <a:pt x="129597" y="176344"/>
                </a:lnTo>
                <a:lnTo>
                  <a:pt x="197192" y="169303"/>
                </a:lnTo>
                <a:lnTo>
                  <a:pt x="225361" y="169303"/>
                </a:lnTo>
                <a:lnTo>
                  <a:pt x="225361" y="138798"/>
                </a:lnTo>
                <a:lnTo>
                  <a:pt x="292684" y="138798"/>
                </a:lnTo>
                <a:lnTo>
                  <a:pt x="262394" y="128168"/>
                </a:lnTo>
                <a:lnTo>
                  <a:pt x="246680" y="119389"/>
                </a:lnTo>
                <a:lnTo>
                  <a:pt x="235053" y="110156"/>
                </a:lnTo>
                <a:lnTo>
                  <a:pt x="227838" y="100775"/>
                </a:lnTo>
                <a:lnTo>
                  <a:pt x="225361" y="91554"/>
                </a:lnTo>
                <a:lnTo>
                  <a:pt x="228160" y="81796"/>
                </a:lnTo>
                <a:lnTo>
                  <a:pt x="236243" y="71848"/>
                </a:lnTo>
                <a:lnTo>
                  <a:pt x="249144" y="62155"/>
                </a:lnTo>
                <a:lnTo>
                  <a:pt x="266395" y="53162"/>
                </a:lnTo>
                <a:lnTo>
                  <a:pt x="271094" y="51193"/>
                </a:lnTo>
                <a:lnTo>
                  <a:pt x="274370" y="46837"/>
                </a:lnTo>
                <a:lnTo>
                  <a:pt x="275539" y="36728"/>
                </a:lnTo>
                <a:lnTo>
                  <a:pt x="273339" y="31726"/>
                </a:lnTo>
                <a:lnTo>
                  <a:pt x="265087" y="25768"/>
                </a:lnTo>
                <a:lnTo>
                  <a:pt x="259664" y="25234"/>
                </a:lnTo>
                <a:close/>
              </a:path>
              <a:path extrusionOk="0" h="422910" w="817245">
                <a:moveTo>
                  <a:pt x="458641" y="365315"/>
                </a:moveTo>
                <a:lnTo>
                  <a:pt x="408470" y="365315"/>
                </a:lnTo>
                <a:lnTo>
                  <a:pt x="441664" y="390003"/>
                </a:lnTo>
                <a:lnTo>
                  <a:pt x="489065" y="407925"/>
                </a:lnTo>
                <a:lnTo>
                  <a:pt x="545471" y="418848"/>
                </a:lnTo>
                <a:lnTo>
                  <a:pt x="605675" y="422541"/>
                </a:lnTo>
                <a:lnTo>
                  <a:pt x="666968" y="418729"/>
                </a:lnTo>
                <a:lnTo>
                  <a:pt x="724277" y="407443"/>
                </a:lnTo>
                <a:lnTo>
                  <a:pt x="757941" y="394385"/>
                </a:lnTo>
                <a:lnTo>
                  <a:pt x="605675" y="394385"/>
                </a:lnTo>
                <a:lnTo>
                  <a:pt x="532850" y="388687"/>
                </a:lnTo>
                <a:lnTo>
                  <a:pt x="474814" y="373907"/>
                </a:lnTo>
                <a:lnTo>
                  <a:pt x="458641" y="365315"/>
                </a:lnTo>
                <a:close/>
              </a:path>
              <a:path extrusionOk="0" h="422910" w="817245">
                <a:moveTo>
                  <a:pt x="495544" y="281381"/>
                </a:moveTo>
                <a:lnTo>
                  <a:pt x="394385" y="281381"/>
                </a:lnTo>
                <a:lnTo>
                  <a:pt x="394385" y="330987"/>
                </a:lnTo>
                <a:lnTo>
                  <a:pt x="380512" y="353516"/>
                </a:lnTo>
                <a:lnTo>
                  <a:pt x="342131" y="373907"/>
                </a:lnTo>
                <a:lnTo>
                  <a:pt x="284100" y="388687"/>
                </a:lnTo>
                <a:lnTo>
                  <a:pt x="211277" y="394385"/>
                </a:lnTo>
                <a:lnTo>
                  <a:pt x="363686" y="394385"/>
                </a:lnTo>
                <a:lnTo>
                  <a:pt x="375276" y="390003"/>
                </a:lnTo>
                <a:lnTo>
                  <a:pt x="408470" y="365315"/>
                </a:lnTo>
                <a:lnTo>
                  <a:pt x="458641" y="365315"/>
                </a:lnTo>
                <a:lnTo>
                  <a:pt x="436429" y="353516"/>
                </a:lnTo>
                <a:lnTo>
                  <a:pt x="422554" y="330987"/>
                </a:lnTo>
                <a:lnTo>
                  <a:pt x="422554" y="281431"/>
                </a:lnTo>
                <a:lnTo>
                  <a:pt x="495725" y="281431"/>
                </a:lnTo>
                <a:lnTo>
                  <a:pt x="495544" y="281381"/>
                </a:lnTo>
                <a:close/>
              </a:path>
              <a:path extrusionOk="0" h="422910" w="817245">
                <a:moveTo>
                  <a:pt x="816940" y="279641"/>
                </a:moveTo>
                <a:lnTo>
                  <a:pt x="788771" y="279641"/>
                </a:lnTo>
                <a:lnTo>
                  <a:pt x="788771" y="330987"/>
                </a:lnTo>
                <a:lnTo>
                  <a:pt x="774898" y="353516"/>
                </a:lnTo>
                <a:lnTo>
                  <a:pt x="736519" y="373907"/>
                </a:lnTo>
                <a:lnTo>
                  <a:pt x="678491" y="388687"/>
                </a:lnTo>
                <a:lnTo>
                  <a:pt x="605675" y="394385"/>
                </a:lnTo>
                <a:lnTo>
                  <a:pt x="757941" y="394385"/>
                </a:lnTo>
                <a:lnTo>
                  <a:pt x="772066" y="388907"/>
                </a:lnTo>
                <a:lnTo>
                  <a:pt x="804799" y="363347"/>
                </a:lnTo>
                <a:lnTo>
                  <a:pt x="816940" y="330987"/>
                </a:lnTo>
                <a:lnTo>
                  <a:pt x="816940" y="279641"/>
                </a:lnTo>
                <a:close/>
              </a:path>
              <a:path extrusionOk="0" h="422910" w="817245">
                <a:moveTo>
                  <a:pt x="95460" y="279641"/>
                </a:moveTo>
                <a:lnTo>
                  <a:pt x="28168" y="279641"/>
                </a:lnTo>
                <a:lnTo>
                  <a:pt x="34127" y="283791"/>
                </a:lnTo>
                <a:lnTo>
                  <a:pt x="91363" y="307979"/>
                </a:lnTo>
                <a:lnTo>
                  <a:pt x="130719" y="317479"/>
                </a:lnTo>
                <a:lnTo>
                  <a:pt x="170738" y="322816"/>
                </a:lnTo>
                <a:lnTo>
                  <a:pt x="211277" y="323951"/>
                </a:lnTo>
                <a:lnTo>
                  <a:pt x="251897" y="322816"/>
                </a:lnTo>
                <a:lnTo>
                  <a:pt x="292001" y="317469"/>
                </a:lnTo>
                <a:lnTo>
                  <a:pt x="331321" y="307972"/>
                </a:lnTo>
                <a:lnTo>
                  <a:pt x="365603" y="295782"/>
                </a:lnTo>
                <a:lnTo>
                  <a:pt x="211277" y="295782"/>
                </a:lnTo>
                <a:lnTo>
                  <a:pt x="173858" y="294848"/>
                </a:lnTo>
                <a:lnTo>
                  <a:pt x="136839" y="290042"/>
                </a:lnTo>
                <a:lnTo>
                  <a:pt x="100418" y="281381"/>
                </a:lnTo>
                <a:lnTo>
                  <a:pt x="95460" y="279641"/>
                </a:lnTo>
                <a:close/>
              </a:path>
              <a:path extrusionOk="0" h="422910" w="817245">
                <a:moveTo>
                  <a:pt x="495725" y="281431"/>
                </a:moveTo>
                <a:lnTo>
                  <a:pt x="425005" y="281431"/>
                </a:lnTo>
                <a:lnTo>
                  <a:pt x="430431" y="285043"/>
                </a:lnTo>
                <a:lnTo>
                  <a:pt x="485748" y="308029"/>
                </a:lnTo>
                <a:lnTo>
                  <a:pt x="525054" y="317507"/>
                </a:lnTo>
                <a:lnTo>
                  <a:pt x="565139" y="322835"/>
                </a:lnTo>
                <a:lnTo>
                  <a:pt x="605675" y="323951"/>
                </a:lnTo>
                <a:lnTo>
                  <a:pt x="646206" y="322816"/>
                </a:lnTo>
                <a:lnTo>
                  <a:pt x="686295" y="317469"/>
                </a:lnTo>
                <a:lnTo>
                  <a:pt x="725612" y="307972"/>
                </a:lnTo>
                <a:lnTo>
                  <a:pt x="759899" y="295782"/>
                </a:lnTo>
                <a:lnTo>
                  <a:pt x="605675" y="295782"/>
                </a:lnTo>
                <a:lnTo>
                  <a:pt x="573366" y="294936"/>
                </a:lnTo>
                <a:lnTo>
                  <a:pt x="541296" y="291442"/>
                </a:lnTo>
                <a:lnTo>
                  <a:pt x="509620" y="285324"/>
                </a:lnTo>
                <a:lnTo>
                  <a:pt x="495725" y="281431"/>
                </a:lnTo>
                <a:close/>
              </a:path>
              <a:path extrusionOk="0" h="422910" w="817245">
                <a:moveTo>
                  <a:pt x="225361" y="169303"/>
                </a:moveTo>
                <a:lnTo>
                  <a:pt x="197192" y="169303"/>
                </a:lnTo>
                <a:lnTo>
                  <a:pt x="197192" y="190144"/>
                </a:lnTo>
                <a:lnTo>
                  <a:pt x="208503" y="221422"/>
                </a:lnTo>
                <a:lnTo>
                  <a:pt x="239119" y="246381"/>
                </a:lnTo>
                <a:lnTo>
                  <a:pt x="284078" y="264837"/>
                </a:lnTo>
                <a:lnTo>
                  <a:pt x="338429" y="276605"/>
                </a:lnTo>
                <a:lnTo>
                  <a:pt x="307312" y="285324"/>
                </a:lnTo>
                <a:lnTo>
                  <a:pt x="275639" y="291442"/>
                </a:lnTo>
                <a:lnTo>
                  <a:pt x="243573" y="294936"/>
                </a:lnTo>
                <a:lnTo>
                  <a:pt x="211277" y="295782"/>
                </a:lnTo>
                <a:lnTo>
                  <a:pt x="365603" y="295782"/>
                </a:lnTo>
                <a:lnTo>
                  <a:pt x="391934" y="281381"/>
                </a:lnTo>
                <a:lnTo>
                  <a:pt x="495544" y="281381"/>
                </a:lnTo>
                <a:lnTo>
                  <a:pt x="478497" y="276605"/>
                </a:lnTo>
                <a:lnTo>
                  <a:pt x="532864" y="264835"/>
                </a:lnTo>
                <a:lnTo>
                  <a:pt x="560409" y="253530"/>
                </a:lnTo>
                <a:lnTo>
                  <a:pt x="408470" y="253530"/>
                </a:lnTo>
                <a:lnTo>
                  <a:pt x="335646" y="247831"/>
                </a:lnTo>
                <a:lnTo>
                  <a:pt x="277615" y="233052"/>
                </a:lnTo>
                <a:lnTo>
                  <a:pt x="239234" y="212666"/>
                </a:lnTo>
                <a:lnTo>
                  <a:pt x="225361" y="190144"/>
                </a:lnTo>
                <a:lnTo>
                  <a:pt x="225361" y="169303"/>
                </a:lnTo>
                <a:close/>
              </a:path>
              <a:path extrusionOk="0" h="422910" w="817245">
                <a:moveTo>
                  <a:pt x="758374" y="169303"/>
                </a:moveTo>
                <a:lnTo>
                  <a:pt x="619747" y="169303"/>
                </a:lnTo>
                <a:lnTo>
                  <a:pt x="687342" y="176344"/>
                </a:lnTo>
                <a:lnTo>
                  <a:pt x="740868" y="191212"/>
                </a:lnTo>
                <a:lnTo>
                  <a:pt x="776090" y="210903"/>
                </a:lnTo>
                <a:lnTo>
                  <a:pt x="788771" y="232409"/>
                </a:lnTo>
                <a:lnTo>
                  <a:pt x="786294" y="241626"/>
                </a:lnTo>
                <a:lnTo>
                  <a:pt x="751738" y="269024"/>
                </a:lnTo>
                <a:lnTo>
                  <a:pt x="680111" y="290042"/>
                </a:lnTo>
                <a:lnTo>
                  <a:pt x="605675" y="295782"/>
                </a:lnTo>
                <a:lnTo>
                  <a:pt x="759899" y="295782"/>
                </a:lnTo>
                <a:lnTo>
                  <a:pt x="788771" y="279641"/>
                </a:lnTo>
                <a:lnTo>
                  <a:pt x="816940" y="279641"/>
                </a:lnTo>
                <a:lnTo>
                  <a:pt x="816940" y="232409"/>
                </a:lnTo>
                <a:lnTo>
                  <a:pt x="805846" y="201384"/>
                </a:lnTo>
                <a:lnTo>
                  <a:pt x="775772" y="176556"/>
                </a:lnTo>
                <a:lnTo>
                  <a:pt x="758374" y="169303"/>
                </a:lnTo>
                <a:close/>
              </a:path>
              <a:path extrusionOk="0" h="422910" w="817245">
                <a:moveTo>
                  <a:pt x="619747" y="138798"/>
                </a:moveTo>
                <a:lnTo>
                  <a:pt x="591578" y="138798"/>
                </a:lnTo>
                <a:lnTo>
                  <a:pt x="591578" y="190144"/>
                </a:lnTo>
                <a:lnTo>
                  <a:pt x="577705" y="212666"/>
                </a:lnTo>
                <a:lnTo>
                  <a:pt x="539324" y="233052"/>
                </a:lnTo>
                <a:lnTo>
                  <a:pt x="481293" y="247831"/>
                </a:lnTo>
                <a:lnTo>
                  <a:pt x="408470" y="253530"/>
                </a:lnTo>
                <a:lnTo>
                  <a:pt x="560409" y="253530"/>
                </a:lnTo>
                <a:lnTo>
                  <a:pt x="577832" y="246376"/>
                </a:lnTo>
                <a:lnTo>
                  <a:pt x="608442" y="221416"/>
                </a:lnTo>
                <a:lnTo>
                  <a:pt x="619747" y="190144"/>
                </a:lnTo>
                <a:lnTo>
                  <a:pt x="619747" y="169303"/>
                </a:lnTo>
                <a:lnTo>
                  <a:pt x="758374" y="169303"/>
                </a:lnTo>
                <a:lnTo>
                  <a:pt x="731525" y="158110"/>
                </a:lnTo>
                <a:lnTo>
                  <a:pt x="677914" y="146232"/>
                </a:lnTo>
                <a:lnTo>
                  <a:pt x="619747" y="141109"/>
                </a:lnTo>
                <a:lnTo>
                  <a:pt x="619747" y="138798"/>
                </a:lnTo>
                <a:close/>
              </a:path>
              <a:path extrusionOk="0" h="422910" w="817245">
                <a:moveTo>
                  <a:pt x="292684" y="138798"/>
                </a:moveTo>
                <a:lnTo>
                  <a:pt x="225361" y="138798"/>
                </a:lnTo>
                <a:lnTo>
                  <a:pt x="231319" y="142943"/>
                </a:lnTo>
                <a:lnTo>
                  <a:pt x="288521" y="167117"/>
                </a:lnTo>
                <a:lnTo>
                  <a:pt x="327839" y="176614"/>
                </a:lnTo>
                <a:lnTo>
                  <a:pt x="367931" y="181960"/>
                </a:lnTo>
                <a:lnTo>
                  <a:pt x="408470" y="183095"/>
                </a:lnTo>
                <a:lnTo>
                  <a:pt x="449014" y="181960"/>
                </a:lnTo>
                <a:lnTo>
                  <a:pt x="489105" y="176614"/>
                </a:lnTo>
                <a:lnTo>
                  <a:pt x="528420" y="167117"/>
                </a:lnTo>
                <a:lnTo>
                  <a:pt x="562706" y="154927"/>
                </a:lnTo>
                <a:lnTo>
                  <a:pt x="408470" y="154927"/>
                </a:lnTo>
                <a:lnTo>
                  <a:pt x="371051" y="153998"/>
                </a:lnTo>
                <a:lnTo>
                  <a:pt x="334032" y="149191"/>
                </a:lnTo>
                <a:lnTo>
                  <a:pt x="297713" y="140563"/>
                </a:lnTo>
                <a:lnTo>
                  <a:pt x="292684" y="138798"/>
                </a:lnTo>
                <a:close/>
              </a:path>
              <a:path extrusionOk="0" h="422910" w="817245">
                <a:moveTo>
                  <a:pt x="560793" y="28168"/>
                </a:moveTo>
                <a:lnTo>
                  <a:pt x="408470" y="28168"/>
                </a:lnTo>
                <a:lnTo>
                  <a:pt x="481293" y="33864"/>
                </a:lnTo>
                <a:lnTo>
                  <a:pt x="539324" y="48640"/>
                </a:lnTo>
                <a:lnTo>
                  <a:pt x="577705" y="69027"/>
                </a:lnTo>
                <a:lnTo>
                  <a:pt x="591578" y="91554"/>
                </a:lnTo>
                <a:lnTo>
                  <a:pt x="589103" y="100775"/>
                </a:lnTo>
                <a:lnTo>
                  <a:pt x="554545" y="128168"/>
                </a:lnTo>
                <a:lnTo>
                  <a:pt x="482907" y="149191"/>
                </a:lnTo>
                <a:lnTo>
                  <a:pt x="408470" y="154927"/>
                </a:lnTo>
                <a:lnTo>
                  <a:pt x="562706" y="154927"/>
                </a:lnTo>
                <a:lnTo>
                  <a:pt x="591578" y="138798"/>
                </a:lnTo>
                <a:lnTo>
                  <a:pt x="619747" y="138798"/>
                </a:lnTo>
                <a:lnTo>
                  <a:pt x="619747" y="91554"/>
                </a:lnTo>
                <a:lnTo>
                  <a:pt x="607606" y="59189"/>
                </a:lnTo>
                <a:lnTo>
                  <a:pt x="574872" y="33628"/>
                </a:lnTo>
                <a:lnTo>
                  <a:pt x="560793" y="28168"/>
                </a:lnTo>
                <a:close/>
              </a:path>
              <a:path extrusionOk="0" h="422910" w="817245">
                <a:moveTo>
                  <a:pt x="408470" y="0"/>
                </a:moveTo>
                <a:lnTo>
                  <a:pt x="367187" y="1646"/>
                </a:lnTo>
                <a:lnTo>
                  <a:pt x="326199" y="6807"/>
                </a:lnTo>
                <a:lnTo>
                  <a:pt x="313397" y="15443"/>
                </a:lnTo>
                <a:lnTo>
                  <a:pt x="316052" y="30772"/>
                </a:lnTo>
                <a:lnTo>
                  <a:pt x="323354" y="35902"/>
                </a:lnTo>
                <a:lnTo>
                  <a:pt x="331012" y="34569"/>
                </a:lnTo>
                <a:lnTo>
                  <a:pt x="350261" y="31726"/>
                </a:lnTo>
                <a:lnTo>
                  <a:pt x="369603" y="29711"/>
                </a:lnTo>
                <a:lnTo>
                  <a:pt x="389014" y="28525"/>
                </a:lnTo>
                <a:lnTo>
                  <a:pt x="408470" y="28168"/>
                </a:lnTo>
                <a:lnTo>
                  <a:pt x="560793" y="28168"/>
                </a:lnTo>
                <a:lnTo>
                  <a:pt x="527082" y="15094"/>
                </a:lnTo>
                <a:lnTo>
                  <a:pt x="469769" y="3810"/>
                </a:lnTo>
                <a:lnTo>
                  <a:pt x="40847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p:nvPr/>
        </p:nvSpPr>
        <p:spPr>
          <a:xfrm>
            <a:off x="6199975" y="2401430"/>
            <a:ext cx="294005" cy="574040"/>
          </a:xfrm>
          <a:custGeom>
            <a:rect b="b" l="l" r="r" t="t"/>
            <a:pathLst>
              <a:path extrusionOk="0" h="574039" w="294004">
                <a:moveTo>
                  <a:pt x="293560" y="573836"/>
                </a:moveTo>
                <a:lnTo>
                  <a:pt x="0" y="573836"/>
                </a:lnTo>
                <a:lnTo>
                  <a:pt x="0" y="0"/>
                </a:lnTo>
                <a:lnTo>
                  <a:pt x="293560" y="0"/>
                </a:lnTo>
                <a:lnTo>
                  <a:pt x="293560" y="573836"/>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3"/>
          <p:cNvSpPr/>
          <p:nvPr/>
        </p:nvSpPr>
        <p:spPr>
          <a:xfrm>
            <a:off x="6255600" y="2282774"/>
            <a:ext cx="182880" cy="118745"/>
          </a:xfrm>
          <a:custGeom>
            <a:rect b="b" l="l" r="r" t="t"/>
            <a:pathLst>
              <a:path extrusionOk="0" h="118744" w="182879">
                <a:moveTo>
                  <a:pt x="182308" y="0"/>
                </a:moveTo>
                <a:lnTo>
                  <a:pt x="0" y="0"/>
                </a:lnTo>
                <a:lnTo>
                  <a:pt x="0" y="118668"/>
                </a:lnTo>
                <a:lnTo>
                  <a:pt x="182308" y="118668"/>
                </a:lnTo>
                <a:lnTo>
                  <a:pt x="18230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p:nvPr/>
        </p:nvSpPr>
        <p:spPr>
          <a:xfrm>
            <a:off x="6346750" y="2189354"/>
            <a:ext cx="0" cy="93980"/>
          </a:xfrm>
          <a:custGeom>
            <a:rect b="b" l="l" r="r" t="t"/>
            <a:pathLst>
              <a:path extrusionOk="0" h="93980" w="120000">
                <a:moveTo>
                  <a:pt x="0" y="93421"/>
                </a:moveTo>
                <a:lnTo>
                  <a:pt x="0"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 name="Google Shape;132;p3"/>
          <p:cNvSpPr/>
          <p:nvPr/>
        </p:nvSpPr>
        <p:spPr>
          <a:xfrm>
            <a:off x="6279586" y="2515877"/>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 name="Google Shape;133;p3"/>
          <p:cNvSpPr/>
          <p:nvPr/>
        </p:nvSpPr>
        <p:spPr>
          <a:xfrm>
            <a:off x="6374115" y="2515877"/>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3"/>
          <p:cNvSpPr/>
          <p:nvPr/>
        </p:nvSpPr>
        <p:spPr>
          <a:xfrm>
            <a:off x="6279586" y="2602110"/>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3"/>
          <p:cNvSpPr/>
          <p:nvPr/>
        </p:nvSpPr>
        <p:spPr>
          <a:xfrm>
            <a:off x="6374115" y="2602110"/>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3"/>
          <p:cNvSpPr/>
          <p:nvPr/>
        </p:nvSpPr>
        <p:spPr>
          <a:xfrm>
            <a:off x="6279586" y="268835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3"/>
          <p:cNvSpPr/>
          <p:nvPr/>
        </p:nvSpPr>
        <p:spPr>
          <a:xfrm>
            <a:off x="6374115" y="268835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3"/>
          <p:cNvSpPr/>
          <p:nvPr/>
        </p:nvSpPr>
        <p:spPr>
          <a:xfrm>
            <a:off x="6279586" y="2774603"/>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9" name="Google Shape;139;p3"/>
          <p:cNvSpPr/>
          <p:nvPr/>
        </p:nvSpPr>
        <p:spPr>
          <a:xfrm>
            <a:off x="6374115" y="2774603"/>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3"/>
          <p:cNvSpPr/>
          <p:nvPr/>
        </p:nvSpPr>
        <p:spPr>
          <a:xfrm>
            <a:off x="6279586" y="286083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3"/>
          <p:cNvSpPr/>
          <p:nvPr/>
        </p:nvSpPr>
        <p:spPr>
          <a:xfrm>
            <a:off x="6374115" y="286083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3"/>
          <p:cNvSpPr/>
          <p:nvPr/>
        </p:nvSpPr>
        <p:spPr>
          <a:xfrm>
            <a:off x="6493535" y="2592717"/>
            <a:ext cx="200025" cy="382905"/>
          </a:xfrm>
          <a:custGeom>
            <a:rect b="b" l="l" r="r" t="t"/>
            <a:pathLst>
              <a:path extrusionOk="0" h="382905" w="200025">
                <a:moveTo>
                  <a:pt x="199898" y="0"/>
                </a:moveTo>
                <a:lnTo>
                  <a:pt x="0" y="0"/>
                </a:lnTo>
                <a:lnTo>
                  <a:pt x="0" y="382549"/>
                </a:lnTo>
                <a:lnTo>
                  <a:pt x="199898" y="382549"/>
                </a:lnTo>
                <a:lnTo>
                  <a:pt x="19989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3"/>
          <p:cNvSpPr/>
          <p:nvPr/>
        </p:nvSpPr>
        <p:spPr>
          <a:xfrm>
            <a:off x="6000076" y="2592717"/>
            <a:ext cx="200025" cy="382905"/>
          </a:xfrm>
          <a:custGeom>
            <a:rect b="b" l="l" r="r" t="t"/>
            <a:pathLst>
              <a:path extrusionOk="0" h="382905" w="200025">
                <a:moveTo>
                  <a:pt x="199898" y="0"/>
                </a:moveTo>
                <a:lnTo>
                  <a:pt x="0" y="0"/>
                </a:lnTo>
                <a:lnTo>
                  <a:pt x="0" y="382549"/>
                </a:lnTo>
                <a:lnTo>
                  <a:pt x="199898" y="382549"/>
                </a:lnTo>
                <a:lnTo>
                  <a:pt x="19989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3"/>
          <p:cNvSpPr/>
          <p:nvPr/>
        </p:nvSpPr>
        <p:spPr>
          <a:xfrm>
            <a:off x="6100031" y="2668447"/>
            <a:ext cx="0" cy="40005"/>
          </a:xfrm>
          <a:custGeom>
            <a:rect b="b" l="l" r="r" t="t"/>
            <a:pathLst>
              <a:path extrusionOk="0" h="40005" w="120000">
                <a:moveTo>
                  <a:pt x="0" y="19907"/>
                </a:moveTo>
                <a:lnTo>
                  <a:pt x="0" y="19907"/>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3"/>
          <p:cNvSpPr/>
          <p:nvPr/>
        </p:nvSpPr>
        <p:spPr>
          <a:xfrm>
            <a:off x="6100031" y="2754694"/>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3"/>
          <p:cNvSpPr/>
          <p:nvPr/>
        </p:nvSpPr>
        <p:spPr>
          <a:xfrm>
            <a:off x="6100031" y="2840940"/>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3"/>
          <p:cNvSpPr/>
          <p:nvPr/>
        </p:nvSpPr>
        <p:spPr>
          <a:xfrm>
            <a:off x="6593476" y="2668447"/>
            <a:ext cx="0" cy="40005"/>
          </a:xfrm>
          <a:custGeom>
            <a:rect b="b" l="l" r="r" t="t"/>
            <a:pathLst>
              <a:path extrusionOk="0" h="40005" w="120000">
                <a:moveTo>
                  <a:pt x="0" y="19907"/>
                </a:moveTo>
                <a:lnTo>
                  <a:pt x="0" y="19907"/>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3"/>
          <p:cNvSpPr/>
          <p:nvPr/>
        </p:nvSpPr>
        <p:spPr>
          <a:xfrm>
            <a:off x="6593476" y="2754694"/>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3"/>
          <p:cNvSpPr/>
          <p:nvPr/>
        </p:nvSpPr>
        <p:spPr>
          <a:xfrm>
            <a:off x="6593476" y="2840940"/>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3"/>
          <p:cNvSpPr/>
          <p:nvPr/>
        </p:nvSpPr>
        <p:spPr>
          <a:xfrm>
            <a:off x="6693433" y="2401430"/>
            <a:ext cx="160655" cy="574040"/>
          </a:xfrm>
          <a:custGeom>
            <a:rect b="b" l="l" r="r" t="t"/>
            <a:pathLst>
              <a:path extrusionOk="0" h="574039" w="160654">
                <a:moveTo>
                  <a:pt x="160654" y="573836"/>
                </a:moveTo>
                <a:lnTo>
                  <a:pt x="0" y="573836"/>
                </a:lnTo>
                <a:lnTo>
                  <a:pt x="0" y="0"/>
                </a:lnTo>
                <a:lnTo>
                  <a:pt x="160654" y="0"/>
                </a:lnTo>
                <a:lnTo>
                  <a:pt x="160654" y="573836"/>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3"/>
          <p:cNvSpPr/>
          <p:nvPr/>
        </p:nvSpPr>
        <p:spPr>
          <a:xfrm>
            <a:off x="6854088" y="2662047"/>
            <a:ext cx="130175" cy="313690"/>
          </a:xfrm>
          <a:custGeom>
            <a:rect b="b" l="l" r="r" t="t"/>
            <a:pathLst>
              <a:path extrusionOk="0" h="313689" w="130175">
                <a:moveTo>
                  <a:pt x="129971" y="313220"/>
                </a:moveTo>
                <a:lnTo>
                  <a:pt x="0" y="313220"/>
                </a:lnTo>
                <a:lnTo>
                  <a:pt x="0" y="0"/>
                </a:lnTo>
                <a:lnTo>
                  <a:pt x="129971" y="0"/>
                </a:lnTo>
                <a:lnTo>
                  <a:pt x="129971" y="31322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3"/>
          <p:cNvSpPr/>
          <p:nvPr/>
        </p:nvSpPr>
        <p:spPr>
          <a:xfrm>
            <a:off x="5839409" y="2401430"/>
            <a:ext cx="161290" cy="574040"/>
          </a:xfrm>
          <a:custGeom>
            <a:rect b="b" l="l" r="r" t="t"/>
            <a:pathLst>
              <a:path extrusionOk="0" h="574039" w="161289">
                <a:moveTo>
                  <a:pt x="0" y="573836"/>
                </a:moveTo>
                <a:lnTo>
                  <a:pt x="160667" y="573836"/>
                </a:lnTo>
                <a:lnTo>
                  <a:pt x="160667" y="0"/>
                </a:lnTo>
                <a:lnTo>
                  <a:pt x="0" y="0"/>
                </a:lnTo>
                <a:lnTo>
                  <a:pt x="0" y="573836"/>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3"/>
          <p:cNvSpPr/>
          <p:nvPr/>
        </p:nvSpPr>
        <p:spPr>
          <a:xfrm>
            <a:off x="5709437" y="2662047"/>
            <a:ext cx="130175" cy="313690"/>
          </a:xfrm>
          <a:custGeom>
            <a:rect b="b" l="l" r="r" t="t"/>
            <a:pathLst>
              <a:path extrusionOk="0" h="313689" w="130175">
                <a:moveTo>
                  <a:pt x="0" y="313220"/>
                </a:moveTo>
                <a:lnTo>
                  <a:pt x="129971" y="313220"/>
                </a:lnTo>
                <a:lnTo>
                  <a:pt x="129971" y="0"/>
                </a:lnTo>
                <a:lnTo>
                  <a:pt x="0" y="0"/>
                </a:lnTo>
                <a:lnTo>
                  <a:pt x="0" y="31322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4" name="Google Shape;154;p3"/>
          <p:cNvSpPr/>
          <p:nvPr/>
        </p:nvSpPr>
        <p:spPr>
          <a:xfrm>
            <a:off x="5877915" y="2315502"/>
            <a:ext cx="83820" cy="86360"/>
          </a:xfrm>
          <a:custGeom>
            <a:rect b="b" l="l" r="r" t="t"/>
            <a:pathLst>
              <a:path extrusionOk="0" h="86360" w="83820">
                <a:moveTo>
                  <a:pt x="83680" y="0"/>
                </a:moveTo>
                <a:lnTo>
                  <a:pt x="0" y="0"/>
                </a:lnTo>
                <a:lnTo>
                  <a:pt x="0" y="85940"/>
                </a:lnTo>
                <a:lnTo>
                  <a:pt x="83680" y="85940"/>
                </a:lnTo>
                <a:lnTo>
                  <a:pt x="83680"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3"/>
          <p:cNvSpPr/>
          <p:nvPr/>
        </p:nvSpPr>
        <p:spPr>
          <a:xfrm>
            <a:off x="6773757" y="2287458"/>
            <a:ext cx="0" cy="114300"/>
          </a:xfrm>
          <a:custGeom>
            <a:rect b="b" l="l" r="r" t="t"/>
            <a:pathLst>
              <a:path extrusionOk="0" h="114300" w="120000">
                <a:moveTo>
                  <a:pt x="0" y="113982"/>
                </a:moveTo>
                <a:lnTo>
                  <a:pt x="0"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3"/>
          <p:cNvSpPr/>
          <p:nvPr/>
        </p:nvSpPr>
        <p:spPr>
          <a:xfrm>
            <a:off x="5893028" y="2457069"/>
            <a:ext cx="53975" cy="53975"/>
          </a:xfrm>
          <a:custGeom>
            <a:rect b="b" l="l" r="r" t="t"/>
            <a:pathLst>
              <a:path extrusionOk="0" h="53975" w="53975">
                <a:moveTo>
                  <a:pt x="53428" y="0"/>
                </a:moveTo>
                <a:lnTo>
                  <a:pt x="0" y="0"/>
                </a:lnTo>
                <a:lnTo>
                  <a:pt x="0" y="53416"/>
                </a:lnTo>
                <a:lnTo>
                  <a:pt x="53428" y="53416"/>
                </a:lnTo>
                <a:lnTo>
                  <a:pt x="5342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3"/>
          <p:cNvSpPr/>
          <p:nvPr/>
        </p:nvSpPr>
        <p:spPr>
          <a:xfrm>
            <a:off x="5893028" y="2559443"/>
            <a:ext cx="53975" cy="53975"/>
          </a:xfrm>
          <a:custGeom>
            <a:rect b="b" l="l" r="r" t="t"/>
            <a:pathLst>
              <a:path extrusionOk="0" h="53975" w="53975">
                <a:moveTo>
                  <a:pt x="53428" y="0"/>
                </a:moveTo>
                <a:lnTo>
                  <a:pt x="0" y="0"/>
                </a:lnTo>
                <a:lnTo>
                  <a:pt x="0" y="53416"/>
                </a:lnTo>
                <a:lnTo>
                  <a:pt x="53428" y="53416"/>
                </a:lnTo>
                <a:lnTo>
                  <a:pt x="5342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3"/>
          <p:cNvSpPr/>
          <p:nvPr/>
        </p:nvSpPr>
        <p:spPr>
          <a:xfrm>
            <a:off x="5893028" y="2661843"/>
            <a:ext cx="53975" cy="53975"/>
          </a:xfrm>
          <a:custGeom>
            <a:rect b="b" l="l" r="r" t="t"/>
            <a:pathLst>
              <a:path extrusionOk="0" h="53975" w="53975">
                <a:moveTo>
                  <a:pt x="53428" y="0"/>
                </a:moveTo>
                <a:lnTo>
                  <a:pt x="0" y="0"/>
                </a:lnTo>
                <a:lnTo>
                  <a:pt x="0" y="53416"/>
                </a:lnTo>
                <a:lnTo>
                  <a:pt x="53428" y="53416"/>
                </a:lnTo>
                <a:lnTo>
                  <a:pt x="5342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9" name="Google Shape;159;p3"/>
          <p:cNvSpPr/>
          <p:nvPr/>
        </p:nvSpPr>
        <p:spPr>
          <a:xfrm>
            <a:off x="5893028" y="2764218"/>
            <a:ext cx="53975" cy="53975"/>
          </a:xfrm>
          <a:custGeom>
            <a:rect b="b" l="l" r="r" t="t"/>
            <a:pathLst>
              <a:path extrusionOk="0" h="53975" w="53975">
                <a:moveTo>
                  <a:pt x="53428" y="0"/>
                </a:moveTo>
                <a:lnTo>
                  <a:pt x="0" y="0"/>
                </a:lnTo>
                <a:lnTo>
                  <a:pt x="0" y="53416"/>
                </a:lnTo>
                <a:lnTo>
                  <a:pt x="53428" y="53416"/>
                </a:lnTo>
                <a:lnTo>
                  <a:pt x="5342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3"/>
          <p:cNvSpPr/>
          <p:nvPr/>
        </p:nvSpPr>
        <p:spPr>
          <a:xfrm>
            <a:off x="5893028" y="2866605"/>
            <a:ext cx="53975" cy="53975"/>
          </a:xfrm>
          <a:custGeom>
            <a:rect b="b" l="l" r="r" t="t"/>
            <a:pathLst>
              <a:path extrusionOk="0" h="53975" w="53975">
                <a:moveTo>
                  <a:pt x="53428" y="0"/>
                </a:moveTo>
                <a:lnTo>
                  <a:pt x="0" y="0"/>
                </a:lnTo>
                <a:lnTo>
                  <a:pt x="0" y="53416"/>
                </a:lnTo>
                <a:lnTo>
                  <a:pt x="53428" y="53416"/>
                </a:lnTo>
                <a:lnTo>
                  <a:pt x="5342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3"/>
          <p:cNvSpPr/>
          <p:nvPr/>
        </p:nvSpPr>
        <p:spPr>
          <a:xfrm>
            <a:off x="6773760" y="2457767"/>
            <a:ext cx="0" cy="461645"/>
          </a:xfrm>
          <a:custGeom>
            <a:rect b="b" l="l" r="r" t="t"/>
            <a:pathLst>
              <a:path extrusionOk="0" h="461644" w="120000">
                <a:moveTo>
                  <a:pt x="0" y="0"/>
                </a:moveTo>
                <a:lnTo>
                  <a:pt x="0" y="461175"/>
                </a:lnTo>
              </a:path>
            </a:pathLst>
          </a:custGeom>
          <a:noFill/>
          <a:ln cap="flat" cmpd="sng" w="54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3"/>
          <p:cNvSpPr/>
          <p:nvPr/>
        </p:nvSpPr>
        <p:spPr>
          <a:xfrm>
            <a:off x="5689890" y="6064896"/>
            <a:ext cx="200761" cy="278847"/>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3"/>
          <p:cNvSpPr/>
          <p:nvPr/>
        </p:nvSpPr>
        <p:spPr>
          <a:xfrm>
            <a:off x="6372056" y="6064896"/>
            <a:ext cx="200761" cy="278847"/>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3"/>
          <p:cNvSpPr/>
          <p:nvPr/>
        </p:nvSpPr>
        <p:spPr>
          <a:xfrm>
            <a:off x="5963251" y="5485774"/>
            <a:ext cx="325120" cy="304800"/>
          </a:xfrm>
          <a:custGeom>
            <a:rect b="b" l="l" r="r" t="t"/>
            <a:pathLst>
              <a:path extrusionOk="0" h="304800" w="325120">
                <a:moveTo>
                  <a:pt x="229400" y="304533"/>
                </a:moveTo>
                <a:lnTo>
                  <a:pt x="285092" y="287110"/>
                </a:lnTo>
                <a:lnTo>
                  <a:pt x="319735" y="240741"/>
                </a:lnTo>
                <a:lnTo>
                  <a:pt x="325031" y="209880"/>
                </a:lnTo>
                <a:lnTo>
                  <a:pt x="322871" y="184089"/>
                </a:lnTo>
                <a:lnTo>
                  <a:pt x="316477" y="159138"/>
                </a:lnTo>
                <a:lnTo>
                  <a:pt x="306178" y="135476"/>
                </a:lnTo>
                <a:lnTo>
                  <a:pt x="292303" y="113550"/>
                </a:lnTo>
                <a:lnTo>
                  <a:pt x="222110" y="0"/>
                </a:lnTo>
                <a:lnTo>
                  <a:pt x="162521" y="0"/>
                </a:lnTo>
                <a:lnTo>
                  <a:pt x="104406" y="0"/>
                </a:lnTo>
                <a:lnTo>
                  <a:pt x="32740" y="113550"/>
                </a:lnTo>
                <a:lnTo>
                  <a:pt x="18864" y="135476"/>
                </a:lnTo>
                <a:lnTo>
                  <a:pt x="8564" y="159138"/>
                </a:lnTo>
                <a:lnTo>
                  <a:pt x="2167" y="184089"/>
                </a:lnTo>
                <a:lnTo>
                  <a:pt x="0" y="209880"/>
                </a:lnTo>
                <a:lnTo>
                  <a:pt x="0" y="210210"/>
                </a:lnTo>
                <a:lnTo>
                  <a:pt x="12" y="210553"/>
                </a:lnTo>
                <a:lnTo>
                  <a:pt x="12" y="210883"/>
                </a:lnTo>
                <a:lnTo>
                  <a:pt x="7857" y="247488"/>
                </a:lnTo>
                <a:lnTo>
                  <a:pt x="28576" y="277239"/>
                </a:lnTo>
                <a:lnTo>
                  <a:pt x="58975" y="297224"/>
                </a:lnTo>
                <a:lnTo>
                  <a:pt x="95859" y="304533"/>
                </a:lnTo>
                <a:lnTo>
                  <a:pt x="229400" y="304533"/>
                </a:lnTo>
                <a:close/>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3"/>
          <p:cNvSpPr/>
          <p:nvPr/>
        </p:nvSpPr>
        <p:spPr>
          <a:xfrm>
            <a:off x="6013254" y="5408291"/>
            <a:ext cx="226517" cy="88360"/>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3"/>
          <p:cNvSpPr/>
          <p:nvPr/>
        </p:nvSpPr>
        <p:spPr>
          <a:xfrm>
            <a:off x="6061737" y="6034087"/>
            <a:ext cx="0" cy="299085"/>
          </a:xfrm>
          <a:custGeom>
            <a:rect b="b" l="l" r="r" t="t"/>
            <a:pathLst>
              <a:path extrusionOk="0" h="299085" w="120000">
                <a:moveTo>
                  <a:pt x="0" y="0"/>
                </a:moveTo>
                <a:lnTo>
                  <a:pt x="0" y="298767"/>
                </a:lnTo>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3"/>
          <p:cNvSpPr/>
          <p:nvPr/>
        </p:nvSpPr>
        <p:spPr>
          <a:xfrm>
            <a:off x="5987976" y="5838435"/>
            <a:ext cx="275590" cy="494424"/>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3"/>
          <p:cNvSpPr/>
          <p:nvPr/>
        </p:nvSpPr>
        <p:spPr>
          <a:xfrm>
            <a:off x="6331657" y="5690716"/>
            <a:ext cx="140970" cy="291465"/>
          </a:xfrm>
          <a:custGeom>
            <a:rect b="b" l="l" r="r" t="t"/>
            <a:pathLst>
              <a:path extrusionOk="0" h="291464" w="140970">
                <a:moveTo>
                  <a:pt x="0" y="0"/>
                </a:moveTo>
                <a:lnTo>
                  <a:pt x="81388" y="44721"/>
                </a:lnTo>
                <a:lnTo>
                  <a:pt x="123182" y="89931"/>
                </a:lnTo>
                <a:lnTo>
                  <a:pt x="138579" y="162902"/>
                </a:lnTo>
                <a:lnTo>
                  <a:pt x="140779" y="290906"/>
                </a:lnTo>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3"/>
          <p:cNvSpPr/>
          <p:nvPr/>
        </p:nvSpPr>
        <p:spPr>
          <a:xfrm>
            <a:off x="6432470" y="5998293"/>
            <a:ext cx="80010" cy="40005"/>
          </a:xfrm>
          <a:custGeom>
            <a:rect b="b" l="l" r="r" t="t"/>
            <a:pathLst>
              <a:path extrusionOk="0" h="40004" w="80009">
                <a:moveTo>
                  <a:pt x="0" y="0"/>
                </a:moveTo>
                <a:lnTo>
                  <a:pt x="39966" y="39966"/>
                </a:lnTo>
                <a:lnTo>
                  <a:pt x="79933" y="0"/>
                </a:lnTo>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3"/>
          <p:cNvSpPr/>
          <p:nvPr/>
        </p:nvSpPr>
        <p:spPr>
          <a:xfrm>
            <a:off x="5785599" y="5690716"/>
            <a:ext cx="140970" cy="291465"/>
          </a:xfrm>
          <a:custGeom>
            <a:rect b="b" l="l" r="r" t="t"/>
            <a:pathLst>
              <a:path extrusionOk="0" h="291464" w="140970">
                <a:moveTo>
                  <a:pt x="140779" y="0"/>
                </a:moveTo>
                <a:lnTo>
                  <a:pt x="59391" y="44721"/>
                </a:lnTo>
                <a:lnTo>
                  <a:pt x="17597" y="89931"/>
                </a:lnTo>
                <a:lnTo>
                  <a:pt x="2199" y="162902"/>
                </a:lnTo>
                <a:lnTo>
                  <a:pt x="0" y="290906"/>
                </a:lnTo>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3"/>
          <p:cNvSpPr/>
          <p:nvPr/>
        </p:nvSpPr>
        <p:spPr>
          <a:xfrm>
            <a:off x="5745633" y="5998293"/>
            <a:ext cx="80010" cy="40005"/>
          </a:xfrm>
          <a:custGeom>
            <a:rect b="b" l="l" r="r" t="t"/>
            <a:pathLst>
              <a:path extrusionOk="0" h="40004" w="80010">
                <a:moveTo>
                  <a:pt x="79933" y="0"/>
                </a:moveTo>
                <a:lnTo>
                  <a:pt x="39966" y="39966"/>
                </a:lnTo>
                <a:lnTo>
                  <a:pt x="0" y="0"/>
                </a:lnTo>
              </a:path>
            </a:pathLst>
          </a:custGeom>
          <a:noFill/>
          <a:ln cap="flat" cmpd="sng" w="217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3"/>
          <p:cNvSpPr/>
          <p:nvPr/>
        </p:nvSpPr>
        <p:spPr>
          <a:xfrm>
            <a:off x="6088621" y="5529294"/>
            <a:ext cx="156133" cy="217474"/>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 name="Google Shape;173;p3"/>
          <p:cNvSpPr/>
          <p:nvPr/>
        </p:nvSpPr>
        <p:spPr>
          <a:xfrm>
            <a:off x="11059495" y="6032463"/>
            <a:ext cx="876300" cy="311785"/>
          </a:xfrm>
          <a:custGeom>
            <a:rect b="b" l="l" r="r" t="t"/>
            <a:pathLst>
              <a:path extrusionOk="0" h="311785" w="876300">
                <a:moveTo>
                  <a:pt x="801827" y="0"/>
                </a:moveTo>
                <a:lnTo>
                  <a:pt x="73888" y="0"/>
                </a:lnTo>
                <a:lnTo>
                  <a:pt x="45123" y="5805"/>
                </a:lnTo>
                <a:lnTo>
                  <a:pt x="21637" y="21637"/>
                </a:lnTo>
                <a:lnTo>
                  <a:pt x="5805" y="45123"/>
                </a:lnTo>
                <a:lnTo>
                  <a:pt x="0" y="73888"/>
                </a:lnTo>
                <a:lnTo>
                  <a:pt x="0" y="311162"/>
                </a:lnTo>
                <a:lnTo>
                  <a:pt x="119506" y="311162"/>
                </a:lnTo>
                <a:lnTo>
                  <a:pt x="131921" y="308655"/>
                </a:lnTo>
                <a:lnTo>
                  <a:pt x="142057" y="301817"/>
                </a:lnTo>
                <a:lnTo>
                  <a:pt x="148891" y="291676"/>
                </a:lnTo>
                <a:lnTo>
                  <a:pt x="151396" y="279260"/>
                </a:lnTo>
                <a:lnTo>
                  <a:pt x="151396" y="276783"/>
                </a:lnTo>
                <a:lnTo>
                  <a:pt x="157950" y="244321"/>
                </a:lnTo>
                <a:lnTo>
                  <a:pt x="175823" y="217816"/>
                </a:lnTo>
                <a:lnTo>
                  <a:pt x="202333" y="199947"/>
                </a:lnTo>
                <a:lnTo>
                  <a:pt x="234797" y="193395"/>
                </a:lnTo>
                <a:lnTo>
                  <a:pt x="640918" y="193395"/>
                </a:lnTo>
                <a:lnTo>
                  <a:pt x="673380" y="199947"/>
                </a:lnTo>
                <a:lnTo>
                  <a:pt x="699885" y="217816"/>
                </a:lnTo>
                <a:lnTo>
                  <a:pt x="717754" y="244321"/>
                </a:lnTo>
                <a:lnTo>
                  <a:pt x="724306" y="276783"/>
                </a:lnTo>
                <a:lnTo>
                  <a:pt x="724306" y="279260"/>
                </a:lnTo>
                <a:lnTo>
                  <a:pt x="726814" y="291676"/>
                </a:lnTo>
                <a:lnTo>
                  <a:pt x="733652" y="301817"/>
                </a:lnTo>
                <a:lnTo>
                  <a:pt x="743792" y="308655"/>
                </a:lnTo>
                <a:lnTo>
                  <a:pt x="756208" y="311162"/>
                </a:lnTo>
                <a:lnTo>
                  <a:pt x="875715" y="311162"/>
                </a:lnTo>
                <a:lnTo>
                  <a:pt x="875715" y="73888"/>
                </a:lnTo>
                <a:lnTo>
                  <a:pt x="869908" y="45123"/>
                </a:lnTo>
                <a:lnTo>
                  <a:pt x="854073" y="21637"/>
                </a:lnTo>
                <a:lnTo>
                  <a:pt x="830586" y="5805"/>
                </a:lnTo>
                <a:lnTo>
                  <a:pt x="801827" y="0"/>
                </a:lnTo>
                <a:close/>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3"/>
          <p:cNvSpPr/>
          <p:nvPr/>
        </p:nvSpPr>
        <p:spPr>
          <a:xfrm>
            <a:off x="11593927" y="5872609"/>
            <a:ext cx="0" cy="160020"/>
          </a:xfrm>
          <a:custGeom>
            <a:rect b="b" l="l" r="r" t="t"/>
            <a:pathLst>
              <a:path extrusionOk="0" h="160020" w="120000">
                <a:moveTo>
                  <a:pt x="0" y="0"/>
                </a:moveTo>
                <a:lnTo>
                  <a:pt x="0" y="159854"/>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3"/>
          <p:cNvSpPr/>
          <p:nvPr/>
        </p:nvSpPr>
        <p:spPr>
          <a:xfrm>
            <a:off x="11398132" y="5872609"/>
            <a:ext cx="0" cy="160020"/>
          </a:xfrm>
          <a:custGeom>
            <a:rect b="b" l="l" r="r" t="t"/>
            <a:pathLst>
              <a:path extrusionOk="0" h="160020" w="120000">
                <a:moveTo>
                  <a:pt x="0" y="0"/>
                </a:moveTo>
                <a:lnTo>
                  <a:pt x="0" y="159854"/>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3"/>
          <p:cNvSpPr/>
          <p:nvPr/>
        </p:nvSpPr>
        <p:spPr>
          <a:xfrm>
            <a:off x="11396306" y="5495416"/>
            <a:ext cx="202095" cy="202082"/>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3"/>
          <p:cNvSpPr/>
          <p:nvPr/>
        </p:nvSpPr>
        <p:spPr>
          <a:xfrm>
            <a:off x="11324338" y="5743728"/>
            <a:ext cx="346075" cy="288925"/>
          </a:xfrm>
          <a:custGeom>
            <a:rect b="b" l="l" r="r" t="t"/>
            <a:pathLst>
              <a:path extrusionOk="0" h="288925" w="346075">
                <a:moveTo>
                  <a:pt x="0" y="288734"/>
                </a:moveTo>
                <a:lnTo>
                  <a:pt x="0" y="59118"/>
                </a:lnTo>
                <a:lnTo>
                  <a:pt x="4645" y="36106"/>
                </a:lnTo>
                <a:lnTo>
                  <a:pt x="17314" y="17314"/>
                </a:lnTo>
                <a:lnTo>
                  <a:pt x="36106" y="4645"/>
                </a:lnTo>
                <a:lnTo>
                  <a:pt x="59118" y="0"/>
                </a:lnTo>
                <a:lnTo>
                  <a:pt x="286905" y="0"/>
                </a:lnTo>
                <a:lnTo>
                  <a:pt x="309917" y="4645"/>
                </a:lnTo>
                <a:lnTo>
                  <a:pt x="328709" y="17314"/>
                </a:lnTo>
                <a:lnTo>
                  <a:pt x="341378" y="36106"/>
                </a:lnTo>
                <a:lnTo>
                  <a:pt x="346024" y="59118"/>
                </a:lnTo>
                <a:lnTo>
                  <a:pt x="346024" y="288734"/>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3"/>
          <p:cNvSpPr/>
          <p:nvPr/>
        </p:nvSpPr>
        <p:spPr>
          <a:xfrm>
            <a:off x="11497350" y="5743723"/>
            <a:ext cx="0" cy="105410"/>
          </a:xfrm>
          <a:custGeom>
            <a:rect b="b" l="l" r="r" t="t"/>
            <a:pathLst>
              <a:path extrusionOk="0" h="105410" w="120000">
                <a:moveTo>
                  <a:pt x="0" y="0"/>
                </a:moveTo>
                <a:lnTo>
                  <a:pt x="0" y="105346"/>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3"/>
          <p:cNvSpPr/>
          <p:nvPr/>
        </p:nvSpPr>
        <p:spPr>
          <a:xfrm>
            <a:off x="11821499" y="5817505"/>
            <a:ext cx="0" cy="123825"/>
          </a:xfrm>
          <a:custGeom>
            <a:rect b="b" l="l" r="r" t="t"/>
            <a:pathLst>
              <a:path extrusionOk="0" h="123825" w="120000">
                <a:moveTo>
                  <a:pt x="0" y="0"/>
                </a:moveTo>
                <a:lnTo>
                  <a:pt x="0" y="12352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3"/>
          <p:cNvSpPr/>
          <p:nvPr/>
        </p:nvSpPr>
        <p:spPr>
          <a:xfrm>
            <a:off x="11666493" y="5523757"/>
            <a:ext cx="160769" cy="160769"/>
          </a:xfrm>
          <a:prstGeom prst="rect">
            <a:avLst/>
          </a:prstGeom>
          <a:blipFill rotWithShape="1">
            <a:blip r:embed="rId1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3"/>
          <p:cNvSpPr/>
          <p:nvPr/>
        </p:nvSpPr>
        <p:spPr>
          <a:xfrm>
            <a:off x="11670220" y="5717938"/>
            <a:ext cx="210820" cy="223520"/>
          </a:xfrm>
          <a:custGeom>
            <a:rect b="b" l="l" r="r" t="t"/>
            <a:pathLst>
              <a:path extrusionOk="0" h="223520" w="210820">
                <a:moveTo>
                  <a:pt x="0" y="0"/>
                </a:moveTo>
                <a:lnTo>
                  <a:pt x="164655" y="0"/>
                </a:lnTo>
                <a:lnTo>
                  <a:pt x="182439" y="3588"/>
                </a:lnTo>
                <a:lnTo>
                  <a:pt x="196959" y="13376"/>
                </a:lnTo>
                <a:lnTo>
                  <a:pt x="206748" y="27892"/>
                </a:lnTo>
                <a:lnTo>
                  <a:pt x="210337" y="45669"/>
                </a:lnTo>
                <a:lnTo>
                  <a:pt x="210337" y="223075"/>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2" name="Google Shape;182;p3"/>
          <p:cNvSpPr/>
          <p:nvPr/>
        </p:nvSpPr>
        <p:spPr>
          <a:xfrm>
            <a:off x="11746879" y="5717938"/>
            <a:ext cx="0" cy="81915"/>
          </a:xfrm>
          <a:custGeom>
            <a:rect b="b" l="l" r="r" t="t"/>
            <a:pathLst>
              <a:path extrusionOk="0" h="81914" w="120000">
                <a:moveTo>
                  <a:pt x="0" y="0"/>
                </a:moveTo>
                <a:lnTo>
                  <a:pt x="0" y="81381"/>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3"/>
          <p:cNvSpPr/>
          <p:nvPr/>
        </p:nvSpPr>
        <p:spPr>
          <a:xfrm>
            <a:off x="11171312" y="5817505"/>
            <a:ext cx="0" cy="123825"/>
          </a:xfrm>
          <a:custGeom>
            <a:rect b="b" l="l" r="r" t="t"/>
            <a:pathLst>
              <a:path extrusionOk="0" h="123825" w="120000">
                <a:moveTo>
                  <a:pt x="0" y="0"/>
                </a:moveTo>
                <a:lnTo>
                  <a:pt x="0" y="12352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3"/>
          <p:cNvSpPr/>
          <p:nvPr/>
        </p:nvSpPr>
        <p:spPr>
          <a:xfrm>
            <a:off x="11167596" y="5523757"/>
            <a:ext cx="160769" cy="160769"/>
          </a:xfrm>
          <a:prstGeom prst="rect">
            <a:avLst/>
          </a:prstGeom>
          <a:blipFill rotWithShape="1">
            <a:blip r:embed="rId12">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3"/>
          <p:cNvSpPr/>
          <p:nvPr/>
        </p:nvSpPr>
        <p:spPr>
          <a:xfrm>
            <a:off x="11114298" y="5717945"/>
            <a:ext cx="217170" cy="223520"/>
          </a:xfrm>
          <a:custGeom>
            <a:rect b="b" l="l" r="r" t="t"/>
            <a:pathLst>
              <a:path extrusionOk="0" h="223520" w="217170">
                <a:moveTo>
                  <a:pt x="0" y="223075"/>
                </a:moveTo>
                <a:lnTo>
                  <a:pt x="0" y="45656"/>
                </a:lnTo>
                <a:lnTo>
                  <a:pt x="3589" y="27887"/>
                </a:lnTo>
                <a:lnTo>
                  <a:pt x="13377" y="13374"/>
                </a:lnTo>
                <a:lnTo>
                  <a:pt x="27898" y="3588"/>
                </a:lnTo>
                <a:lnTo>
                  <a:pt x="45681" y="0"/>
                </a:lnTo>
                <a:lnTo>
                  <a:pt x="216865" y="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3"/>
          <p:cNvSpPr/>
          <p:nvPr/>
        </p:nvSpPr>
        <p:spPr>
          <a:xfrm>
            <a:off x="11247977" y="5717938"/>
            <a:ext cx="0" cy="81915"/>
          </a:xfrm>
          <a:custGeom>
            <a:rect b="b" l="l" r="r" t="t"/>
            <a:pathLst>
              <a:path extrusionOk="0" h="81914" w="120000">
                <a:moveTo>
                  <a:pt x="0" y="0"/>
                </a:moveTo>
                <a:lnTo>
                  <a:pt x="0" y="81381"/>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7" name="Google Shape;187;p3"/>
          <p:cNvSpPr/>
          <p:nvPr/>
        </p:nvSpPr>
        <p:spPr>
          <a:xfrm>
            <a:off x="11100144" y="6073106"/>
            <a:ext cx="795020" cy="59690"/>
          </a:xfrm>
          <a:custGeom>
            <a:rect b="b" l="l" r="r" t="t"/>
            <a:pathLst>
              <a:path extrusionOk="0" h="59689" w="795020">
                <a:moveTo>
                  <a:pt x="761187" y="0"/>
                </a:moveTo>
                <a:lnTo>
                  <a:pt x="33235" y="0"/>
                </a:lnTo>
                <a:lnTo>
                  <a:pt x="20311" y="2617"/>
                </a:lnTo>
                <a:lnTo>
                  <a:pt x="9745" y="9752"/>
                </a:lnTo>
                <a:lnTo>
                  <a:pt x="2616" y="20322"/>
                </a:lnTo>
                <a:lnTo>
                  <a:pt x="0" y="33248"/>
                </a:lnTo>
                <a:lnTo>
                  <a:pt x="0" y="59169"/>
                </a:lnTo>
                <a:lnTo>
                  <a:pt x="794423" y="59169"/>
                </a:lnTo>
                <a:lnTo>
                  <a:pt x="794423" y="33248"/>
                </a:lnTo>
                <a:lnTo>
                  <a:pt x="791807" y="20322"/>
                </a:lnTo>
                <a:lnTo>
                  <a:pt x="784677" y="9752"/>
                </a:lnTo>
                <a:lnTo>
                  <a:pt x="774111" y="2617"/>
                </a:lnTo>
                <a:lnTo>
                  <a:pt x="761187"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3"/>
          <p:cNvSpPr/>
          <p:nvPr/>
        </p:nvSpPr>
        <p:spPr>
          <a:xfrm>
            <a:off x="815480" y="2528152"/>
            <a:ext cx="388620" cy="423545"/>
          </a:xfrm>
          <a:custGeom>
            <a:rect b="b" l="l" r="r" t="t"/>
            <a:pathLst>
              <a:path extrusionOk="0" h="423544" w="388619">
                <a:moveTo>
                  <a:pt x="76861" y="255117"/>
                </a:moveTo>
                <a:lnTo>
                  <a:pt x="49911" y="255117"/>
                </a:lnTo>
                <a:lnTo>
                  <a:pt x="50673" y="261480"/>
                </a:lnTo>
                <a:lnTo>
                  <a:pt x="62145" y="325802"/>
                </a:lnTo>
                <a:lnTo>
                  <a:pt x="72644" y="381965"/>
                </a:lnTo>
                <a:lnTo>
                  <a:pt x="104944" y="420241"/>
                </a:lnTo>
                <a:lnTo>
                  <a:pt x="122910" y="423062"/>
                </a:lnTo>
                <a:lnTo>
                  <a:pt x="273837" y="423037"/>
                </a:lnTo>
                <a:lnTo>
                  <a:pt x="291900" y="420068"/>
                </a:lnTo>
                <a:lnTo>
                  <a:pt x="306865" y="411611"/>
                </a:lnTo>
                <a:lnTo>
                  <a:pt x="317898" y="398342"/>
                </a:lnTo>
                <a:lnTo>
                  <a:pt x="318769" y="395922"/>
                </a:lnTo>
                <a:lnTo>
                  <a:pt x="286232" y="395922"/>
                </a:lnTo>
                <a:lnTo>
                  <a:pt x="117068" y="395782"/>
                </a:lnTo>
                <a:lnTo>
                  <a:pt x="96199" y="362288"/>
                </a:lnTo>
                <a:lnTo>
                  <a:pt x="78029" y="261480"/>
                </a:lnTo>
                <a:lnTo>
                  <a:pt x="76861" y="255117"/>
                </a:lnTo>
                <a:close/>
              </a:path>
              <a:path extrusionOk="0" h="423544" w="388619">
                <a:moveTo>
                  <a:pt x="347040" y="229235"/>
                </a:moveTo>
                <a:lnTo>
                  <a:pt x="327571" y="229336"/>
                </a:lnTo>
                <a:lnTo>
                  <a:pt x="323811" y="232308"/>
                </a:lnTo>
                <a:lnTo>
                  <a:pt x="315690" y="276947"/>
                </a:lnTo>
                <a:lnTo>
                  <a:pt x="304194" y="340432"/>
                </a:lnTo>
                <a:lnTo>
                  <a:pt x="297459" y="377215"/>
                </a:lnTo>
                <a:lnTo>
                  <a:pt x="295986" y="382320"/>
                </a:lnTo>
                <a:lnTo>
                  <a:pt x="291134" y="392887"/>
                </a:lnTo>
                <a:lnTo>
                  <a:pt x="286232" y="395922"/>
                </a:lnTo>
                <a:lnTo>
                  <a:pt x="318769" y="395922"/>
                </a:lnTo>
                <a:lnTo>
                  <a:pt x="324167" y="380936"/>
                </a:lnTo>
                <a:lnTo>
                  <a:pt x="327245" y="364330"/>
                </a:lnTo>
                <a:lnTo>
                  <a:pt x="336321" y="314502"/>
                </a:lnTo>
                <a:lnTo>
                  <a:pt x="338980" y="300087"/>
                </a:lnTo>
                <a:lnTo>
                  <a:pt x="347027" y="256832"/>
                </a:lnTo>
                <a:lnTo>
                  <a:pt x="350494" y="256654"/>
                </a:lnTo>
                <a:lnTo>
                  <a:pt x="353085" y="256603"/>
                </a:lnTo>
                <a:lnTo>
                  <a:pt x="355650" y="256374"/>
                </a:lnTo>
                <a:lnTo>
                  <a:pt x="369068" y="253203"/>
                </a:lnTo>
                <a:lnTo>
                  <a:pt x="379229" y="246653"/>
                </a:lnTo>
                <a:lnTo>
                  <a:pt x="385717" y="237054"/>
                </a:lnTo>
                <a:lnTo>
                  <a:pt x="387232" y="229260"/>
                </a:lnTo>
                <a:lnTo>
                  <a:pt x="353377" y="229260"/>
                </a:lnTo>
                <a:lnTo>
                  <a:pt x="347040" y="229235"/>
                </a:lnTo>
                <a:close/>
              </a:path>
              <a:path extrusionOk="0" h="423544" w="388619">
                <a:moveTo>
                  <a:pt x="134048" y="0"/>
                </a:moveTo>
                <a:lnTo>
                  <a:pt x="126961" y="3175"/>
                </a:lnTo>
                <a:lnTo>
                  <a:pt x="121869" y="19443"/>
                </a:lnTo>
                <a:lnTo>
                  <a:pt x="126060" y="26327"/>
                </a:lnTo>
                <a:lnTo>
                  <a:pt x="166690" y="36027"/>
                </a:lnTo>
                <a:lnTo>
                  <a:pt x="183007" y="38989"/>
                </a:lnTo>
                <a:lnTo>
                  <a:pt x="185039" y="41160"/>
                </a:lnTo>
                <a:lnTo>
                  <a:pt x="184912" y="47345"/>
                </a:lnTo>
                <a:lnTo>
                  <a:pt x="184848" y="118211"/>
                </a:lnTo>
                <a:lnTo>
                  <a:pt x="48450" y="118211"/>
                </a:lnTo>
                <a:lnTo>
                  <a:pt x="4305" y="148322"/>
                </a:lnTo>
                <a:lnTo>
                  <a:pt x="0" y="223088"/>
                </a:lnTo>
                <a:lnTo>
                  <a:pt x="987" y="231702"/>
                </a:lnTo>
                <a:lnTo>
                  <a:pt x="31203" y="256108"/>
                </a:lnTo>
                <a:lnTo>
                  <a:pt x="49911" y="255117"/>
                </a:lnTo>
                <a:lnTo>
                  <a:pt x="76861" y="255117"/>
                </a:lnTo>
                <a:lnTo>
                  <a:pt x="72732" y="232740"/>
                </a:lnTo>
                <a:lnTo>
                  <a:pt x="68389" y="229400"/>
                </a:lnTo>
                <a:lnTo>
                  <a:pt x="50190" y="229184"/>
                </a:lnTo>
                <a:lnTo>
                  <a:pt x="42964" y="229171"/>
                </a:lnTo>
                <a:lnTo>
                  <a:pt x="29921" y="228955"/>
                </a:lnTo>
                <a:lnTo>
                  <a:pt x="26962" y="226707"/>
                </a:lnTo>
                <a:lnTo>
                  <a:pt x="27101" y="220091"/>
                </a:lnTo>
                <a:lnTo>
                  <a:pt x="27239" y="209337"/>
                </a:lnTo>
                <a:lnTo>
                  <a:pt x="27317" y="165442"/>
                </a:lnTo>
                <a:lnTo>
                  <a:pt x="384462" y="145402"/>
                </a:lnTo>
                <a:lnTo>
                  <a:pt x="384303" y="144614"/>
                </a:lnTo>
                <a:lnTo>
                  <a:pt x="374761" y="130444"/>
                </a:lnTo>
                <a:lnTo>
                  <a:pt x="360298" y="121394"/>
                </a:lnTo>
                <a:lnTo>
                  <a:pt x="341795" y="118211"/>
                </a:lnTo>
                <a:lnTo>
                  <a:pt x="218770" y="118186"/>
                </a:lnTo>
                <a:lnTo>
                  <a:pt x="215455" y="117868"/>
                </a:lnTo>
                <a:lnTo>
                  <a:pt x="211975" y="117690"/>
                </a:lnTo>
                <a:lnTo>
                  <a:pt x="211975" y="39763"/>
                </a:lnTo>
                <a:lnTo>
                  <a:pt x="216509" y="39154"/>
                </a:lnTo>
                <a:lnTo>
                  <a:pt x="220776" y="38735"/>
                </a:lnTo>
                <a:lnTo>
                  <a:pt x="243711" y="34655"/>
                </a:lnTo>
                <a:lnTo>
                  <a:pt x="253062" y="32879"/>
                </a:lnTo>
                <a:lnTo>
                  <a:pt x="262369" y="30899"/>
                </a:lnTo>
                <a:lnTo>
                  <a:pt x="270243" y="29108"/>
                </a:lnTo>
                <a:lnTo>
                  <a:pt x="273697" y="22771"/>
                </a:lnTo>
                <a:lnTo>
                  <a:pt x="271762" y="12436"/>
                </a:lnTo>
                <a:lnTo>
                  <a:pt x="196754" y="12436"/>
                </a:lnTo>
                <a:lnTo>
                  <a:pt x="170313" y="9988"/>
                </a:lnTo>
                <a:lnTo>
                  <a:pt x="143979" y="3352"/>
                </a:lnTo>
                <a:lnTo>
                  <a:pt x="134048" y="0"/>
                </a:lnTo>
                <a:close/>
              </a:path>
              <a:path extrusionOk="0" h="423544" w="388619">
                <a:moveTo>
                  <a:pt x="384462" y="145402"/>
                </a:moveTo>
                <a:lnTo>
                  <a:pt x="356146" y="145402"/>
                </a:lnTo>
                <a:lnTo>
                  <a:pt x="360387" y="148958"/>
                </a:lnTo>
                <a:lnTo>
                  <a:pt x="360587" y="157154"/>
                </a:lnTo>
                <a:lnTo>
                  <a:pt x="360690" y="163156"/>
                </a:lnTo>
                <a:lnTo>
                  <a:pt x="360794" y="229260"/>
                </a:lnTo>
                <a:lnTo>
                  <a:pt x="387232" y="229260"/>
                </a:lnTo>
                <a:lnTo>
                  <a:pt x="388112" y="224739"/>
                </a:lnTo>
                <a:lnTo>
                  <a:pt x="388307" y="209337"/>
                </a:lnTo>
                <a:lnTo>
                  <a:pt x="388288" y="176209"/>
                </a:lnTo>
                <a:lnTo>
                  <a:pt x="388048" y="163156"/>
                </a:lnTo>
                <a:lnTo>
                  <a:pt x="384462" y="145402"/>
                </a:lnTo>
                <a:close/>
              </a:path>
              <a:path extrusionOk="0" h="423544" w="388619">
                <a:moveTo>
                  <a:pt x="264845" y="3937"/>
                </a:moveTo>
                <a:lnTo>
                  <a:pt x="254431" y="5207"/>
                </a:lnTo>
                <a:lnTo>
                  <a:pt x="252196" y="5892"/>
                </a:lnTo>
                <a:lnTo>
                  <a:pt x="249948" y="6413"/>
                </a:lnTo>
                <a:lnTo>
                  <a:pt x="223300" y="11107"/>
                </a:lnTo>
                <a:lnTo>
                  <a:pt x="196754" y="12436"/>
                </a:lnTo>
                <a:lnTo>
                  <a:pt x="271762" y="12436"/>
                </a:lnTo>
                <a:lnTo>
                  <a:pt x="270929" y="7988"/>
                </a:lnTo>
                <a:lnTo>
                  <a:pt x="264845" y="3937"/>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9" name="Google Shape;189;p3"/>
          <p:cNvSpPr/>
          <p:nvPr/>
        </p:nvSpPr>
        <p:spPr>
          <a:xfrm>
            <a:off x="839462" y="2152107"/>
            <a:ext cx="349250" cy="349885"/>
          </a:xfrm>
          <a:custGeom>
            <a:rect b="b" l="l" r="r" t="t"/>
            <a:pathLst>
              <a:path extrusionOk="0" h="349885" w="349250">
                <a:moveTo>
                  <a:pt x="174066" y="0"/>
                </a:moveTo>
                <a:lnTo>
                  <a:pt x="128614" y="6350"/>
                </a:lnTo>
                <a:lnTo>
                  <a:pt x="87296" y="24169"/>
                </a:lnTo>
                <a:lnTo>
                  <a:pt x="51943" y="51628"/>
                </a:lnTo>
                <a:lnTo>
                  <a:pt x="24387" y="86900"/>
                </a:lnTo>
                <a:lnTo>
                  <a:pt x="6462" y="128157"/>
                </a:lnTo>
                <a:lnTo>
                  <a:pt x="0" y="173570"/>
                </a:lnTo>
                <a:lnTo>
                  <a:pt x="6200" y="219603"/>
                </a:lnTo>
                <a:lnTo>
                  <a:pt x="23860" y="261332"/>
                </a:lnTo>
                <a:lnTo>
                  <a:pt x="51206" y="296962"/>
                </a:lnTo>
                <a:lnTo>
                  <a:pt x="86464" y="324700"/>
                </a:lnTo>
                <a:lnTo>
                  <a:pt x="127860" y="342753"/>
                </a:lnTo>
                <a:lnTo>
                  <a:pt x="173621" y="349326"/>
                </a:lnTo>
                <a:lnTo>
                  <a:pt x="219354" y="343122"/>
                </a:lnTo>
                <a:lnTo>
                  <a:pt x="260939" y="325301"/>
                </a:lnTo>
                <a:lnTo>
                  <a:pt x="264843" y="322275"/>
                </a:lnTo>
                <a:lnTo>
                  <a:pt x="171056" y="322275"/>
                </a:lnTo>
                <a:lnTo>
                  <a:pt x="124771" y="314258"/>
                </a:lnTo>
                <a:lnTo>
                  <a:pt x="84916" y="293125"/>
                </a:lnTo>
                <a:lnTo>
                  <a:pt x="53779" y="261223"/>
                </a:lnTo>
                <a:lnTo>
                  <a:pt x="33647" y="220895"/>
                </a:lnTo>
                <a:lnTo>
                  <a:pt x="26809" y="174485"/>
                </a:lnTo>
                <a:lnTo>
                  <a:pt x="34676" y="126068"/>
                </a:lnTo>
                <a:lnTo>
                  <a:pt x="55747" y="85187"/>
                </a:lnTo>
                <a:lnTo>
                  <a:pt x="88036" y="53774"/>
                </a:lnTo>
                <a:lnTo>
                  <a:pt x="129556" y="33760"/>
                </a:lnTo>
                <a:lnTo>
                  <a:pt x="178320" y="27076"/>
                </a:lnTo>
                <a:lnTo>
                  <a:pt x="264975" y="27076"/>
                </a:lnTo>
                <a:lnTo>
                  <a:pt x="261393" y="24287"/>
                </a:lnTo>
                <a:lnTo>
                  <a:pt x="219849" y="6372"/>
                </a:lnTo>
                <a:lnTo>
                  <a:pt x="174066" y="0"/>
                </a:lnTo>
                <a:close/>
              </a:path>
              <a:path extrusionOk="0" h="349885" w="349250">
                <a:moveTo>
                  <a:pt x="264975" y="27076"/>
                </a:moveTo>
                <a:lnTo>
                  <a:pt x="178320" y="27076"/>
                </a:lnTo>
                <a:lnTo>
                  <a:pt x="224510" y="35044"/>
                </a:lnTo>
                <a:lnTo>
                  <a:pt x="264106" y="56246"/>
                </a:lnTo>
                <a:lnTo>
                  <a:pt x="294934" y="88411"/>
                </a:lnTo>
                <a:lnTo>
                  <a:pt x="314816" y="129267"/>
                </a:lnTo>
                <a:lnTo>
                  <a:pt x="321576" y="176542"/>
                </a:lnTo>
                <a:lnTo>
                  <a:pt x="313698" y="223983"/>
                </a:lnTo>
                <a:lnTo>
                  <a:pt x="292543" y="264370"/>
                </a:lnTo>
                <a:lnTo>
                  <a:pt x="260275" y="295611"/>
                </a:lnTo>
                <a:lnTo>
                  <a:pt x="219058" y="315610"/>
                </a:lnTo>
                <a:lnTo>
                  <a:pt x="171056" y="322275"/>
                </a:lnTo>
                <a:lnTo>
                  <a:pt x="264843" y="322275"/>
                </a:lnTo>
                <a:lnTo>
                  <a:pt x="296522" y="297713"/>
                </a:lnTo>
                <a:lnTo>
                  <a:pt x="324246" y="262208"/>
                </a:lnTo>
                <a:lnTo>
                  <a:pt x="342254" y="220638"/>
                </a:lnTo>
                <a:lnTo>
                  <a:pt x="348691" y="174853"/>
                </a:lnTo>
                <a:lnTo>
                  <a:pt x="342346" y="129026"/>
                </a:lnTo>
                <a:lnTo>
                  <a:pt x="324466" y="87439"/>
                </a:lnTo>
                <a:lnTo>
                  <a:pt x="296873" y="51917"/>
                </a:lnTo>
                <a:lnTo>
                  <a:pt x="264975" y="2707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0" name="Google Shape;190;p3"/>
          <p:cNvSpPr/>
          <p:nvPr/>
        </p:nvSpPr>
        <p:spPr>
          <a:xfrm>
            <a:off x="1105634" y="2459373"/>
            <a:ext cx="205676" cy="165150"/>
          </a:xfrm>
          <a:prstGeom prst="rect">
            <a:avLst/>
          </a:prstGeom>
          <a:blipFill rotWithShape="1">
            <a:blip r:embed="rId1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3"/>
          <p:cNvSpPr/>
          <p:nvPr/>
        </p:nvSpPr>
        <p:spPr>
          <a:xfrm>
            <a:off x="707482" y="2458916"/>
            <a:ext cx="206095" cy="164668"/>
          </a:xfrm>
          <a:prstGeom prst="rect">
            <a:avLst/>
          </a:prstGeom>
          <a:blipFill rotWithShape="1">
            <a:blip r:embed="rId1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2" name="Google Shape;192;p3"/>
          <p:cNvSpPr/>
          <p:nvPr/>
        </p:nvSpPr>
        <p:spPr>
          <a:xfrm>
            <a:off x="898556" y="2743493"/>
            <a:ext cx="222250" cy="27305"/>
          </a:xfrm>
          <a:custGeom>
            <a:rect b="b" l="l" r="r" t="t"/>
            <a:pathLst>
              <a:path extrusionOk="0" h="27305" w="222250">
                <a:moveTo>
                  <a:pt x="39563" y="37"/>
                </a:moveTo>
                <a:lnTo>
                  <a:pt x="6629" y="130"/>
                </a:lnTo>
                <a:lnTo>
                  <a:pt x="609" y="5489"/>
                </a:lnTo>
                <a:lnTo>
                  <a:pt x="0" y="20767"/>
                </a:lnTo>
                <a:lnTo>
                  <a:pt x="6096" y="27130"/>
                </a:lnTo>
                <a:lnTo>
                  <a:pt x="110983" y="27247"/>
                </a:lnTo>
                <a:lnTo>
                  <a:pt x="211505" y="26863"/>
                </a:lnTo>
                <a:lnTo>
                  <a:pt x="217284" y="23358"/>
                </a:lnTo>
                <a:lnTo>
                  <a:pt x="219760" y="19688"/>
                </a:lnTo>
                <a:lnTo>
                  <a:pt x="221905" y="12768"/>
                </a:lnTo>
                <a:lnTo>
                  <a:pt x="219678" y="6456"/>
                </a:lnTo>
                <a:lnTo>
                  <a:pt x="213945" y="1852"/>
                </a:lnTo>
                <a:lnTo>
                  <a:pt x="205574" y="53"/>
                </a:lnTo>
                <a:lnTo>
                  <a:pt x="39563" y="37"/>
                </a:lnTo>
                <a:close/>
              </a:path>
              <a:path extrusionOk="0" h="27305" w="222250">
                <a:moveTo>
                  <a:pt x="158330" y="0"/>
                </a:moveTo>
                <a:lnTo>
                  <a:pt x="111086" y="41"/>
                </a:lnTo>
                <a:lnTo>
                  <a:pt x="199378" y="41"/>
                </a:lnTo>
                <a:lnTo>
                  <a:pt x="15833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3"/>
          <p:cNvSpPr/>
          <p:nvPr/>
        </p:nvSpPr>
        <p:spPr>
          <a:xfrm>
            <a:off x="942847" y="2233454"/>
            <a:ext cx="139001" cy="186626"/>
          </a:xfrm>
          <a:prstGeom prst="rect">
            <a:avLst/>
          </a:prstGeom>
          <a:blipFill rotWithShape="1">
            <a:blip r:embed="rId1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4" name="Google Shape;194;p3"/>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2</a:t>
            </a:r>
            <a:endParaRPr/>
          </a:p>
        </p:txBody>
      </p:sp>
      <p:sp>
        <p:nvSpPr>
          <p:cNvPr id="195" name="Google Shape;195;p3"/>
          <p:cNvSpPr txBox="1"/>
          <p:nvPr>
            <p:ph idx="11" type="ftr"/>
          </p:nvPr>
        </p:nvSpPr>
        <p:spPr>
          <a:xfrm>
            <a:off x="548128" y="8555093"/>
            <a:ext cx="1400175" cy="259079"/>
          </a:xfrm>
          <a:prstGeom prst="rect">
            <a:avLst/>
          </a:prstGeom>
          <a:noFill/>
          <a:ln>
            <a:noFill/>
          </a:ln>
        </p:spPr>
        <p:txBody>
          <a:bodyPr anchorCtr="0" anchor="t" bIns="0" lIns="0" spcFirstLastPara="1" rIns="0" wrap="square" tIns="625">
            <a:spAutoFit/>
          </a:bodyPr>
          <a:lstStyle/>
          <a:p>
            <a:pPr indent="0" lvl="0" marL="12700" rtl="0" algn="l">
              <a:lnSpc>
                <a:spcPct val="100000"/>
              </a:lnSpc>
              <a:spcBef>
                <a:spcPts val="0"/>
              </a:spcBef>
              <a:spcAft>
                <a:spcPts val="0"/>
              </a:spcAft>
              <a:buNone/>
            </a:pPr>
            <a:r>
              <a:rPr lang="en-GB"/>
              <a:t>retirement.capital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199" name="Shape 199"/>
        <p:cNvGrpSpPr/>
        <p:nvPr/>
      </p:nvGrpSpPr>
      <p:grpSpPr>
        <a:xfrm>
          <a:off x="0" y="0"/>
          <a:ext cx="0" cy="0"/>
          <a:chOff x="0" y="0"/>
          <a:chExt cx="0" cy="0"/>
        </a:xfrm>
      </p:grpSpPr>
      <p:sp>
        <p:nvSpPr>
          <p:cNvPr id="200" name="Google Shape;200;p4"/>
          <p:cNvSpPr txBox="1"/>
          <p:nvPr>
            <p:ph type="title"/>
          </p:nvPr>
        </p:nvSpPr>
        <p:spPr>
          <a:xfrm>
            <a:off x="616588" y="595503"/>
            <a:ext cx="13934441" cy="1342034"/>
          </a:xfrm>
          <a:prstGeom prst="rect">
            <a:avLst/>
          </a:prstGeom>
          <a:noFill/>
          <a:ln>
            <a:noFill/>
          </a:ln>
        </p:spPr>
        <p:txBody>
          <a:bodyPr anchorCtr="0" anchor="t" bIns="0" lIns="0" spcFirstLastPara="1" rIns="0" wrap="square" tIns="59050">
            <a:spAutoFit/>
          </a:bodyPr>
          <a:lstStyle/>
          <a:p>
            <a:pPr indent="0" lvl="0" marL="12700" marR="5080" rtl="0" algn="l">
              <a:lnSpc>
                <a:spcPct val="114545"/>
              </a:lnSpc>
              <a:spcBef>
                <a:spcPts val="0"/>
              </a:spcBef>
              <a:spcAft>
                <a:spcPts val="0"/>
              </a:spcAft>
              <a:buNone/>
            </a:pPr>
            <a:r>
              <a:rPr lang="en-GB" sz="4400"/>
              <a:t>RETIREMENT CAPITAL: A BETTER EXPERIENCE AND LOWER COSTS </a:t>
            </a:r>
            <a:endParaRPr sz="4400">
              <a:latin typeface="Calibri"/>
              <a:ea typeface="Calibri"/>
              <a:cs typeface="Calibri"/>
              <a:sym typeface="Calibri"/>
            </a:endParaRPr>
          </a:p>
        </p:txBody>
      </p:sp>
      <p:sp>
        <p:nvSpPr>
          <p:cNvPr id="201" name="Google Shape;201;p4"/>
          <p:cNvSpPr/>
          <p:nvPr/>
        </p:nvSpPr>
        <p:spPr>
          <a:xfrm>
            <a:off x="583647" y="7924796"/>
            <a:ext cx="1199473" cy="45906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4"/>
          <p:cNvSpPr/>
          <p:nvPr/>
        </p:nvSpPr>
        <p:spPr>
          <a:xfrm>
            <a:off x="1552952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3" name="Google Shape;203;p4"/>
          <p:cNvSpPr/>
          <p:nvPr/>
        </p:nvSpPr>
        <p:spPr>
          <a:xfrm>
            <a:off x="15083816"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4" name="Google Shape;204;p4"/>
          <p:cNvSpPr/>
          <p:nvPr/>
        </p:nvSpPr>
        <p:spPr>
          <a:xfrm>
            <a:off x="583647" y="8515636"/>
            <a:ext cx="14374494" cy="0"/>
          </a:xfrm>
          <a:custGeom>
            <a:rect b="b" l="l" r="r" t="t"/>
            <a:pathLst>
              <a:path extrusionOk="0" h="120000" w="14374494">
                <a:moveTo>
                  <a:pt x="0" y="0"/>
                </a:moveTo>
                <a:lnTo>
                  <a:pt x="143740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5" name="Google Shape;205;p4"/>
          <p:cNvSpPr/>
          <p:nvPr/>
        </p:nvSpPr>
        <p:spPr>
          <a:xfrm>
            <a:off x="14957705" y="8452573"/>
            <a:ext cx="126364" cy="126364"/>
          </a:xfrm>
          <a:custGeom>
            <a:rect b="b" l="l" r="r" t="t"/>
            <a:pathLst>
              <a:path extrusionOk="0" h="126365" w="126365">
                <a:moveTo>
                  <a:pt x="126111" y="126098"/>
                </a:moveTo>
                <a:lnTo>
                  <a:pt x="0" y="126098"/>
                </a:lnTo>
                <a:lnTo>
                  <a:pt x="0" y="0"/>
                </a:lnTo>
                <a:lnTo>
                  <a:pt x="126111" y="0"/>
                </a:lnTo>
                <a:lnTo>
                  <a:pt x="126111"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4"/>
          <p:cNvSpPr/>
          <p:nvPr/>
        </p:nvSpPr>
        <p:spPr>
          <a:xfrm>
            <a:off x="15146173" y="8323948"/>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7" name="Google Shape;207;p4"/>
          <p:cNvSpPr/>
          <p:nvPr/>
        </p:nvSpPr>
        <p:spPr>
          <a:xfrm>
            <a:off x="15591880"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8" name="Google Shape;208;p4"/>
          <p:cNvSpPr txBox="1"/>
          <p:nvPr/>
        </p:nvSpPr>
        <p:spPr>
          <a:xfrm>
            <a:off x="735688" y="3045438"/>
            <a:ext cx="4739100" cy="16764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We round up all the statistics and critical  information for you to view through a simple, insightful and highly intuitive dashboard,</a:t>
            </a:r>
            <a:r>
              <a:rPr lang="en-GB" sz="2000">
                <a:solidFill>
                  <a:schemeClr val="dk1"/>
                </a:solidFill>
                <a:latin typeface="Calibri"/>
                <a:ea typeface="Calibri"/>
                <a:cs typeface="Calibri"/>
                <a:sym typeface="Calibri"/>
              </a:rPr>
              <a:t> </a:t>
            </a:r>
            <a:r>
              <a:rPr lang="en-GB" sz="2000">
                <a:solidFill>
                  <a:srgbClr val="221F1F"/>
                </a:solidFill>
                <a:latin typeface="Calibri"/>
                <a:ea typeface="Calibri"/>
                <a:cs typeface="Calibri"/>
                <a:sym typeface="Calibri"/>
              </a:rPr>
              <a:t>so that you know exactly how your money  is performing at any point in time.</a:t>
            </a:r>
            <a:endParaRPr sz="2000">
              <a:solidFill>
                <a:schemeClr val="dk1"/>
              </a:solidFill>
              <a:latin typeface="Calibri"/>
              <a:ea typeface="Calibri"/>
              <a:cs typeface="Calibri"/>
              <a:sym typeface="Calibri"/>
            </a:endParaRPr>
          </a:p>
        </p:txBody>
      </p:sp>
      <p:sp>
        <p:nvSpPr>
          <p:cNvPr id="209" name="Google Shape;209;p4"/>
          <p:cNvSpPr txBox="1"/>
          <p:nvPr/>
        </p:nvSpPr>
        <p:spPr>
          <a:xfrm>
            <a:off x="718275" y="6026700"/>
            <a:ext cx="4837800" cy="16764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All your critical documents and paperwork  kept in a digital filing cabinet fully encrypted  using the latest government-grade security  protocols, ready for you and other authorised  individuals to access anytime, anywhere.</a:t>
            </a:r>
            <a:endParaRPr sz="2000">
              <a:solidFill>
                <a:schemeClr val="dk1"/>
              </a:solidFill>
              <a:latin typeface="Calibri"/>
              <a:ea typeface="Calibri"/>
              <a:cs typeface="Calibri"/>
              <a:sym typeface="Calibri"/>
            </a:endParaRPr>
          </a:p>
        </p:txBody>
      </p:sp>
      <p:sp>
        <p:nvSpPr>
          <p:cNvPr id="210" name="Google Shape;210;p4"/>
          <p:cNvSpPr txBox="1"/>
          <p:nvPr/>
        </p:nvSpPr>
        <p:spPr>
          <a:xfrm>
            <a:off x="6107386" y="6052106"/>
            <a:ext cx="4739005" cy="2167260"/>
          </a:xfrm>
          <a:prstGeom prst="rect">
            <a:avLst/>
          </a:prstGeom>
          <a:noFill/>
          <a:ln>
            <a:noFill/>
          </a:ln>
        </p:spPr>
        <p:txBody>
          <a:bodyPr anchorCtr="0" anchor="t" bIns="0" lIns="0" spcFirstLastPara="1" rIns="0" wrap="square" tIns="12700">
            <a:spAutoFit/>
          </a:bodyPr>
          <a:lstStyle/>
          <a:p>
            <a:pPr indent="0" lvl="0" marL="12700" marR="5080" rtl="0" algn="l">
              <a:lnSpc>
                <a:spcPct val="100000"/>
              </a:lnSpc>
              <a:spcBef>
                <a:spcPts val="0"/>
              </a:spcBef>
              <a:spcAft>
                <a:spcPts val="0"/>
              </a:spcAft>
              <a:buNone/>
            </a:pPr>
            <a:r>
              <a:rPr lang="en-GB" sz="2000">
                <a:solidFill>
                  <a:srgbClr val="221F1F"/>
                </a:solidFill>
                <a:latin typeface="Calibri"/>
                <a:ea typeface="Calibri"/>
                <a:cs typeface="Calibri"/>
                <a:sym typeface="Calibri"/>
              </a:rPr>
              <a:t>We are your dedicated administrators, looking  after all your paperwork and keeping you tax-compliant, year in and year out. We  work closely with your accountant complimenting taxation services and accounting which is a key requirement of self administered pension schemes.  </a:t>
            </a:r>
            <a:endParaRPr sz="2000">
              <a:solidFill>
                <a:schemeClr val="dk1"/>
              </a:solidFill>
              <a:latin typeface="Calibri"/>
              <a:ea typeface="Calibri"/>
              <a:cs typeface="Calibri"/>
              <a:sym typeface="Calibri"/>
            </a:endParaRPr>
          </a:p>
        </p:txBody>
      </p:sp>
      <p:sp>
        <p:nvSpPr>
          <p:cNvPr id="211" name="Google Shape;211;p4"/>
          <p:cNvSpPr txBox="1"/>
          <p:nvPr/>
        </p:nvSpPr>
        <p:spPr>
          <a:xfrm>
            <a:off x="6107386" y="3086553"/>
            <a:ext cx="3994200" cy="10161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Set your money’s value on a daily basis and keep track of all your short and long-term investment goals.</a:t>
            </a:r>
            <a:endParaRPr sz="2000">
              <a:solidFill>
                <a:schemeClr val="dk1"/>
              </a:solidFill>
              <a:latin typeface="Calibri"/>
              <a:ea typeface="Calibri"/>
              <a:cs typeface="Calibri"/>
              <a:sym typeface="Calibri"/>
            </a:endParaRPr>
          </a:p>
        </p:txBody>
      </p:sp>
      <p:sp>
        <p:nvSpPr>
          <p:cNvPr id="212" name="Google Shape;212;p4"/>
          <p:cNvSpPr txBox="1"/>
          <p:nvPr/>
        </p:nvSpPr>
        <p:spPr>
          <a:xfrm>
            <a:off x="11397698" y="2938828"/>
            <a:ext cx="3710940" cy="10160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Easily manage your pension income  for retirement and stay in line with  your income criteria.</a:t>
            </a:r>
            <a:endParaRPr sz="2000">
              <a:solidFill>
                <a:schemeClr val="dk1"/>
              </a:solidFill>
              <a:latin typeface="Calibri"/>
              <a:ea typeface="Calibri"/>
              <a:cs typeface="Calibri"/>
              <a:sym typeface="Calibri"/>
            </a:endParaRPr>
          </a:p>
        </p:txBody>
      </p:sp>
      <p:sp>
        <p:nvSpPr>
          <p:cNvPr id="213" name="Google Shape;213;p4"/>
          <p:cNvSpPr txBox="1"/>
          <p:nvPr/>
        </p:nvSpPr>
        <p:spPr>
          <a:xfrm>
            <a:off x="11397698" y="6096000"/>
            <a:ext cx="4194175" cy="1339854"/>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221F1F"/>
                </a:solidFill>
                <a:latin typeface="Calibri"/>
                <a:ea typeface="Calibri"/>
                <a:cs typeface="Calibri"/>
                <a:sym typeface="Calibri"/>
              </a:rPr>
              <a:t>Aggregate your old pensions together</a:t>
            </a:r>
            <a:endParaRPr/>
          </a:p>
          <a:p>
            <a:pPr indent="0" lvl="0" marL="12700" marR="5080" rtl="0" algn="l">
              <a:lnSpc>
                <a:spcPct val="108300"/>
              </a:lnSpc>
              <a:spcBef>
                <a:spcPts val="100"/>
              </a:spcBef>
              <a:spcAft>
                <a:spcPts val="0"/>
              </a:spcAft>
              <a:buNone/>
            </a:pPr>
            <a:r>
              <a:rPr lang="en-GB" sz="2000">
                <a:solidFill>
                  <a:srgbClr val="221F1F"/>
                </a:solidFill>
                <a:latin typeface="Calibri"/>
                <a:ea typeface="Calibri"/>
                <a:cs typeface="Calibri"/>
                <a:sym typeface="Calibri"/>
              </a:rPr>
              <a:t>Either execution only or fully advised – you choose.  Online dashboard manages your pension transfers in.</a:t>
            </a:r>
            <a:endParaRPr sz="2000">
              <a:solidFill>
                <a:schemeClr val="dk1"/>
              </a:solidFill>
              <a:latin typeface="Calibri"/>
              <a:ea typeface="Calibri"/>
              <a:cs typeface="Calibri"/>
              <a:sym typeface="Calibri"/>
            </a:endParaRPr>
          </a:p>
        </p:txBody>
      </p:sp>
      <p:sp>
        <p:nvSpPr>
          <p:cNvPr id="214" name="Google Shape;214;p4"/>
          <p:cNvSpPr/>
          <p:nvPr/>
        </p:nvSpPr>
        <p:spPr>
          <a:xfrm>
            <a:off x="629288" y="4969978"/>
            <a:ext cx="15026005" cy="0"/>
          </a:xfrm>
          <a:custGeom>
            <a:rect b="b" l="l" r="r" t="t"/>
            <a:pathLst>
              <a:path extrusionOk="0" h="120000" w="15026005">
                <a:moveTo>
                  <a:pt x="0" y="0"/>
                </a:moveTo>
                <a:lnTo>
                  <a:pt x="15025636" y="0"/>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5" name="Google Shape;215;p4"/>
          <p:cNvSpPr/>
          <p:nvPr/>
        </p:nvSpPr>
        <p:spPr>
          <a:xfrm>
            <a:off x="5651500" y="2215592"/>
            <a:ext cx="0" cy="6042660"/>
          </a:xfrm>
          <a:custGeom>
            <a:rect b="b" l="l" r="r" t="t"/>
            <a:pathLst>
              <a:path extrusionOk="0" h="6042659" w="120000">
                <a:moveTo>
                  <a:pt x="0" y="0"/>
                </a:moveTo>
                <a:lnTo>
                  <a:pt x="0" y="6042609"/>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Google Shape;216;p4"/>
          <p:cNvSpPr/>
          <p:nvPr/>
        </p:nvSpPr>
        <p:spPr>
          <a:xfrm>
            <a:off x="10985599" y="2215592"/>
            <a:ext cx="0" cy="6042660"/>
          </a:xfrm>
          <a:custGeom>
            <a:rect b="b" l="l" r="r" t="t"/>
            <a:pathLst>
              <a:path extrusionOk="0" h="6042659" w="120000">
                <a:moveTo>
                  <a:pt x="0" y="0"/>
                </a:moveTo>
                <a:lnTo>
                  <a:pt x="0" y="6042609"/>
                </a:lnTo>
              </a:path>
            </a:pathLst>
          </a:custGeom>
          <a:noFill/>
          <a:ln cap="flat" cmpd="sng" w="95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4"/>
          <p:cNvSpPr/>
          <p:nvPr/>
        </p:nvSpPr>
        <p:spPr>
          <a:xfrm>
            <a:off x="6635712" y="2337231"/>
            <a:ext cx="294005" cy="574040"/>
          </a:xfrm>
          <a:custGeom>
            <a:rect b="b" l="l" r="r" t="t"/>
            <a:pathLst>
              <a:path extrusionOk="0" h="574039" w="294004">
                <a:moveTo>
                  <a:pt x="293560" y="573849"/>
                </a:moveTo>
                <a:lnTo>
                  <a:pt x="0" y="573849"/>
                </a:lnTo>
                <a:lnTo>
                  <a:pt x="0" y="0"/>
                </a:lnTo>
                <a:lnTo>
                  <a:pt x="293560" y="0"/>
                </a:lnTo>
                <a:lnTo>
                  <a:pt x="293560" y="573849"/>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8" name="Google Shape;218;p4"/>
          <p:cNvSpPr/>
          <p:nvPr/>
        </p:nvSpPr>
        <p:spPr>
          <a:xfrm>
            <a:off x="6691338" y="2218563"/>
            <a:ext cx="182880" cy="118745"/>
          </a:xfrm>
          <a:custGeom>
            <a:rect b="b" l="l" r="r" t="t"/>
            <a:pathLst>
              <a:path extrusionOk="0" h="118744" w="182879">
                <a:moveTo>
                  <a:pt x="182308" y="0"/>
                </a:moveTo>
                <a:lnTo>
                  <a:pt x="0" y="0"/>
                </a:lnTo>
                <a:lnTo>
                  <a:pt x="0" y="118668"/>
                </a:lnTo>
                <a:lnTo>
                  <a:pt x="182308" y="118668"/>
                </a:lnTo>
                <a:lnTo>
                  <a:pt x="18230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4"/>
          <p:cNvSpPr/>
          <p:nvPr/>
        </p:nvSpPr>
        <p:spPr>
          <a:xfrm>
            <a:off x="6782494" y="2125146"/>
            <a:ext cx="0" cy="93980"/>
          </a:xfrm>
          <a:custGeom>
            <a:rect b="b" l="l" r="r" t="t"/>
            <a:pathLst>
              <a:path extrusionOk="0" h="93980" w="120000">
                <a:moveTo>
                  <a:pt x="0" y="93421"/>
                </a:moveTo>
                <a:lnTo>
                  <a:pt x="0"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0" name="Google Shape;220;p4"/>
          <p:cNvSpPr/>
          <p:nvPr/>
        </p:nvSpPr>
        <p:spPr>
          <a:xfrm>
            <a:off x="6715323" y="2451670"/>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1" name="Google Shape;221;p4"/>
          <p:cNvSpPr/>
          <p:nvPr/>
        </p:nvSpPr>
        <p:spPr>
          <a:xfrm>
            <a:off x="6809854" y="2451670"/>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2" name="Google Shape;222;p4"/>
          <p:cNvSpPr/>
          <p:nvPr/>
        </p:nvSpPr>
        <p:spPr>
          <a:xfrm>
            <a:off x="6715323" y="253791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3" name="Google Shape;223;p4"/>
          <p:cNvSpPr/>
          <p:nvPr/>
        </p:nvSpPr>
        <p:spPr>
          <a:xfrm>
            <a:off x="6809854" y="2537916"/>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4" name="Google Shape;224;p4"/>
          <p:cNvSpPr/>
          <p:nvPr/>
        </p:nvSpPr>
        <p:spPr>
          <a:xfrm>
            <a:off x="6715323" y="2624162"/>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5" name="Google Shape;225;p4"/>
          <p:cNvSpPr/>
          <p:nvPr/>
        </p:nvSpPr>
        <p:spPr>
          <a:xfrm>
            <a:off x="6809854" y="2624162"/>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6" name="Google Shape;226;p4"/>
          <p:cNvSpPr/>
          <p:nvPr/>
        </p:nvSpPr>
        <p:spPr>
          <a:xfrm>
            <a:off x="6715323" y="2710395"/>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4"/>
          <p:cNvSpPr/>
          <p:nvPr/>
        </p:nvSpPr>
        <p:spPr>
          <a:xfrm>
            <a:off x="6809854" y="2710395"/>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8" name="Google Shape;228;p4"/>
          <p:cNvSpPr/>
          <p:nvPr/>
        </p:nvSpPr>
        <p:spPr>
          <a:xfrm>
            <a:off x="6715323" y="2796641"/>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9" name="Google Shape;229;p4"/>
          <p:cNvSpPr/>
          <p:nvPr/>
        </p:nvSpPr>
        <p:spPr>
          <a:xfrm>
            <a:off x="6809854" y="2796641"/>
            <a:ext cx="40005" cy="0"/>
          </a:xfrm>
          <a:custGeom>
            <a:rect b="b" l="l" r="r" t="t"/>
            <a:pathLst>
              <a:path extrusionOk="0" h="120000" w="40004">
                <a:moveTo>
                  <a:pt x="0" y="0"/>
                </a:moveTo>
                <a:lnTo>
                  <a:pt x="39801"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0" name="Google Shape;230;p4"/>
          <p:cNvSpPr/>
          <p:nvPr/>
        </p:nvSpPr>
        <p:spPr>
          <a:xfrm>
            <a:off x="6929272" y="2528519"/>
            <a:ext cx="200025" cy="382905"/>
          </a:xfrm>
          <a:custGeom>
            <a:rect b="b" l="l" r="r" t="t"/>
            <a:pathLst>
              <a:path extrusionOk="0" h="382905" w="200025">
                <a:moveTo>
                  <a:pt x="199898" y="0"/>
                </a:moveTo>
                <a:lnTo>
                  <a:pt x="0" y="0"/>
                </a:lnTo>
                <a:lnTo>
                  <a:pt x="0" y="382562"/>
                </a:lnTo>
                <a:lnTo>
                  <a:pt x="199898" y="382562"/>
                </a:lnTo>
                <a:lnTo>
                  <a:pt x="19989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1" name="Google Shape;231;p4"/>
          <p:cNvSpPr/>
          <p:nvPr/>
        </p:nvSpPr>
        <p:spPr>
          <a:xfrm>
            <a:off x="6435813" y="2528519"/>
            <a:ext cx="200025" cy="382905"/>
          </a:xfrm>
          <a:custGeom>
            <a:rect b="b" l="l" r="r" t="t"/>
            <a:pathLst>
              <a:path extrusionOk="0" h="382905" w="200025">
                <a:moveTo>
                  <a:pt x="199898" y="0"/>
                </a:moveTo>
                <a:lnTo>
                  <a:pt x="0" y="0"/>
                </a:lnTo>
                <a:lnTo>
                  <a:pt x="0" y="382562"/>
                </a:lnTo>
                <a:lnTo>
                  <a:pt x="199898" y="382562"/>
                </a:lnTo>
                <a:lnTo>
                  <a:pt x="199898"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2" name="Google Shape;232;p4"/>
          <p:cNvSpPr/>
          <p:nvPr/>
        </p:nvSpPr>
        <p:spPr>
          <a:xfrm>
            <a:off x="6535767" y="2604254"/>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3" name="Google Shape;233;p4"/>
          <p:cNvSpPr/>
          <p:nvPr/>
        </p:nvSpPr>
        <p:spPr>
          <a:xfrm>
            <a:off x="6535767" y="2690500"/>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4" name="Google Shape;234;p4"/>
          <p:cNvSpPr/>
          <p:nvPr/>
        </p:nvSpPr>
        <p:spPr>
          <a:xfrm>
            <a:off x="6535767" y="2776733"/>
            <a:ext cx="0" cy="40005"/>
          </a:xfrm>
          <a:custGeom>
            <a:rect b="b" l="l" r="r" t="t"/>
            <a:pathLst>
              <a:path extrusionOk="0" h="40005" w="120000">
                <a:moveTo>
                  <a:pt x="0" y="19907"/>
                </a:moveTo>
                <a:lnTo>
                  <a:pt x="0" y="19907"/>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5" name="Google Shape;235;p4"/>
          <p:cNvSpPr/>
          <p:nvPr/>
        </p:nvSpPr>
        <p:spPr>
          <a:xfrm>
            <a:off x="7029213" y="2604254"/>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6" name="Google Shape;236;p4"/>
          <p:cNvSpPr/>
          <p:nvPr/>
        </p:nvSpPr>
        <p:spPr>
          <a:xfrm>
            <a:off x="7029213" y="2690500"/>
            <a:ext cx="0" cy="40005"/>
          </a:xfrm>
          <a:custGeom>
            <a:rect b="b" l="l" r="r" t="t"/>
            <a:pathLst>
              <a:path extrusionOk="0" h="40005" w="120000">
                <a:moveTo>
                  <a:pt x="0" y="19900"/>
                </a:moveTo>
                <a:lnTo>
                  <a:pt x="0" y="19900"/>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7" name="Google Shape;237;p4"/>
          <p:cNvSpPr/>
          <p:nvPr/>
        </p:nvSpPr>
        <p:spPr>
          <a:xfrm>
            <a:off x="7029213" y="2776733"/>
            <a:ext cx="0" cy="40005"/>
          </a:xfrm>
          <a:custGeom>
            <a:rect b="b" l="l" r="r" t="t"/>
            <a:pathLst>
              <a:path extrusionOk="0" h="40005" w="120000">
                <a:moveTo>
                  <a:pt x="0" y="19907"/>
                </a:moveTo>
                <a:lnTo>
                  <a:pt x="0" y="19907"/>
                </a:lnTo>
              </a:path>
            </a:pathLst>
          </a:custGeom>
          <a:noFill/>
          <a:ln cap="flat" cmpd="sng" w="398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8" name="Google Shape;238;p4"/>
          <p:cNvSpPr/>
          <p:nvPr/>
        </p:nvSpPr>
        <p:spPr>
          <a:xfrm>
            <a:off x="7129157" y="2337231"/>
            <a:ext cx="161290" cy="574040"/>
          </a:xfrm>
          <a:custGeom>
            <a:rect b="b" l="l" r="r" t="t"/>
            <a:pathLst>
              <a:path extrusionOk="0" h="574039" w="161290">
                <a:moveTo>
                  <a:pt x="160667" y="573849"/>
                </a:moveTo>
                <a:lnTo>
                  <a:pt x="0" y="573849"/>
                </a:lnTo>
                <a:lnTo>
                  <a:pt x="0" y="0"/>
                </a:lnTo>
                <a:lnTo>
                  <a:pt x="160667" y="0"/>
                </a:lnTo>
                <a:lnTo>
                  <a:pt x="160667" y="573849"/>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39" name="Google Shape;239;p4"/>
          <p:cNvSpPr/>
          <p:nvPr/>
        </p:nvSpPr>
        <p:spPr>
          <a:xfrm>
            <a:off x="7289825" y="2597861"/>
            <a:ext cx="130175" cy="313690"/>
          </a:xfrm>
          <a:custGeom>
            <a:rect b="b" l="l" r="r" t="t"/>
            <a:pathLst>
              <a:path extrusionOk="0" h="313689" w="130175">
                <a:moveTo>
                  <a:pt x="129971" y="313220"/>
                </a:moveTo>
                <a:lnTo>
                  <a:pt x="0" y="313220"/>
                </a:lnTo>
                <a:lnTo>
                  <a:pt x="0" y="0"/>
                </a:lnTo>
                <a:lnTo>
                  <a:pt x="129971" y="0"/>
                </a:lnTo>
                <a:lnTo>
                  <a:pt x="129971" y="31322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0" name="Google Shape;240;p4"/>
          <p:cNvSpPr/>
          <p:nvPr/>
        </p:nvSpPr>
        <p:spPr>
          <a:xfrm>
            <a:off x="6275146" y="2337231"/>
            <a:ext cx="161290" cy="574040"/>
          </a:xfrm>
          <a:custGeom>
            <a:rect b="b" l="l" r="r" t="t"/>
            <a:pathLst>
              <a:path extrusionOk="0" h="574039" w="161289">
                <a:moveTo>
                  <a:pt x="0" y="573849"/>
                </a:moveTo>
                <a:lnTo>
                  <a:pt x="160667" y="573849"/>
                </a:lnTo>
                <a:lnTo>
                  <a:pt x="160667" y="0"/>
                </a:lnTo>
                <a:lnTo>
                  <a:pt x="0" y="0"/>
                </a:lnTo>
                <a:lnTo>
                  <a:pt x="0" y="573849"/>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1" name="Google Shape;241;p4"/>
          <p:cNvSpPr/>
          <p:nvPr/>
        </p:nvSpPr>
        <p:spPr>
          <a:xfrm>
            <a:off x="6145186" y="2597861"/>
            <a:ext cx="130175" cy="313690"/>
          </a:xfrm>
          <a:custGeom>
            <a:rect b="b" l="l" r="r" t="t"/>
            <a:pathLst>
              <a:path extrusionOk="0" h="313689" w="130175">
                <a:moveTo>
                  <a:pt x="0" y="313220"/>
                </a:moveTo>
                <a:lnTo>
                  <a:pt x="129971" y="313220"/>
                </a:lnTo>
                <a:lnTo>
                  <a:pt x="129971" y="0"/>
                </a:lnTo>
                <a:lnTo>
                  <a:pt x="0" y="0"/>
                </a:lnTo>
                <a:lnTo>
                  <a:pt x="0" y="31322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2" name="Google Shape;242;p4"/>
          <p:cNvSpPr/>
          <p:nvPr/>
        </p:nvSpPr>
        <p:spPr>
          <a:xfrm>
            <a:off x="6313652" y="2251316"/>
            <a:ext cx="83820" cy="86360"/>
          </a:xfrm>
          <a:custGeom>
            <a:rect b="b" l="l" r="r" t="t"/>
            <a:pathLst>
              <a:path extrusionOk="0" h="86360" w="83820">
                <a:moveTo>
                  <a:pt x="83680" y="0"/>
                </a:moveTo>
                <a:lnTo>
                  <a:pt x="0" y="0"/>
                </a:lnTo>
                <a:lnTo>
                  <a:pt x="0" y="85928"/>
                </a:lnTo>
                <a:lnTo>
                  <a:pt x="83680" y="85928"/>
                </a:lnTo>
                <a:lnTo>
                  <a:pt x="83680" y="0"/>
                </a:lnTo>
                <a:close/>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3" name="Google Shape;243;p4"/>
          <p:cNvSpPr/>
          <p:nvPr/>
        </p:nvSpPr>
        <p:spPr>
          <a:xfrm>
            <a:off x="7209500" y="2223264"/>
            <a:ext cx="0" cy="114300"/>
          </a:xfrm>
          <a:custGeom>
            <a:rect b="b" l="l" r="r" t="t"/>
            <a:pathLst>
              <a:path extrusionOk="0" h="114300" w="120000">
                <a:moveTo>
                  <a:pt x="0" y="113969"/>
                </a:moveTo>
                <a:lnTo>
                  <a:pt x="0" y="0"/>
                </a:lnTo>
              </a:path>
            </a:pathLst>
          </a:custGeom>
          <a:noFill/>
          <a:ln cap="flat" cmpd="sng" w="288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4" name="Google Shape;244;p4"/>
          <p:cNvSpPr/>
          <p:nvPr/>
        </p:nvSpPr>
        <p:spPr>
          <a:xfrm>
            <a:off x="6328778" y="2392870"/>
            <a:ext cx="53975" cy="53975"/>
          </a:xfrm>
          <a:custGeom>
            <a:rect b="b" l="l" r="r" t="t"/>
            <a:pathLst>
              <a:path extrusionOk="0" h="53975" w="53975">
                <a:moveTo>
                  <a:pt x="53416" y="0"/>
                </a:moveTo>
                <a:lnTo>
                  <a:pt x="0" y="0"/>
                </a:lnTo>
                <a:lnTo>
                  <a:pt x="0" y="53416"/>
                </a:lnTo>
                <a:lnTo>
                  <a:pt x="53416" y="53416"/>
                </a:lnTo>
                <a:lnTo>
                  <a:pt x="5341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5" name="Google Shape;245;p4"/>
          <p:cNvSpPr/>
          <p:nvPr/>
        </p:nvSpPr>
        <p:spPr>
          <a:xfrm>
            <a:off x="6328778" y="2495257"/>
            <a:ext cx="53975" cy="53975"/>
          </a:xfrm>
          <a:custGeom>
            <a:rect b="b" l="l" r="r" t="t"/>
            <a:pathLst>
              <a:path extrusionOk="0" h="53975" w="53975">
                <a:moveTo>
                  <a:pt x="53416" y="0"/>
                </a:moveTo>
                <a:lnTo>
                  <a:pt x="0" y="0"/>
                </a:lnTo>
                <a:lnTo>
                  <a:pt x="0" y="53416"/>
                </a:lnTo>
                <a:lnTo>
                  <a:pt x="53416" y="53416"/>
                </a:lnTo>
                <a:lnTo>
                  <a:pt x="5341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6" name="Google Shape;246;p4"/>
          <p:cNvSpPr/>
          <p:nvPr/>
        </p:nvSpPr>
        <p:spPr>
          <a:xfrm>
            <a:off x="6328778" y="2597632"/>
            <a:ext cx="53975" cy="53975"/>
          </a:xfrm>
          <a:custGeom>
            <a:rect b="b" l="l" r="r" t="t"/>
            <a:pathLst>
              <a:path extrusionOk="0" h="53975" w="53975">
                <a:moveTo>
                  <a:pt x="53416" y="0"/>
                </a:moveTo>
                <a:lnTo>
                  <a:pt x="0" y="0"/>
                </a:lnTo>
                <a:lnTo>
                  <a:pt x="0" y="53416"/>
                </a:lnTo>
                <a:lnTo>
                  <a:pt x="53416" y="53416"/>
                </a:lnTo>
                <a:lnTo>
                  <a:pt x="5341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7" name="Google Shape;247;p4"/>
          <p:cNvSpPr/>
          <p:nvPr/>
        </p:nvSpPr>
        <p:spPr>
          <a:xfrm>
            <a:off x="6328778" y="2700020"/>
            <a:ext cx="53975" cy="53975"/>
          </a:xfrm>
          <a:custGeom>
            <a:rect b="b" l="l" r="r" t="t"/>
            <a:pathLst>
              <a:path extrusionOk="0" h="53975" w="53975">
                <a:moveTo>
                  <a:pt x="53416" y="0"/>
                </a:moveTo>
                <a:lnTo>
                  <a:pt x="0" y="0"/>
                </a:lnTo>
                <a:lnTo>
                  <a:pt x="0" y="53428"/>
                </a:lnTo>
                <a:lnTo>
                  <a:pt x="53416" y="53428"/>
                </a:lnTo>
                <a:lnTo>
                  <a:pt x="5341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8" name="Google Shape;248;p4"/>
          <p:cNvSpPr/>
          <p:nvPr/>
        </p:nvSpPr>
        <p:spPr>
          <a:xfrm>
            <a:off x="6328778" y="2802407"/>
            <a:ext cx="53975" cy="53975"/>
          </a:xfrm>
          <a:custGeom>
            <a:rect b="b" l="l" r="r" t="t"/>
            <a:pathLst>
              <a:path extrusionOk="0" h="53975" w="53975">
                <a:moveTo>
                  <a:pt x="53416" y="0"/>
                </a:moveTo>
                <a:lnTo>
                  <a:pt x="0" y="0"/>
                </a:lnTo>
                <a:lnTo>
                  <a:pt x="0" y="53416"/>
                </a:lnTo>
                <a:lnTo>
                  <a:pt x="53416" y="53416"/>
                </a:lnTo>
                <a:lnTo>
                  <a:pt x="5341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49" name="Google Shape;249;p4"/>
          <p:cNvSpPr/>
          <p:nvPr/>
        </p:nvSpPr>
        <p:spPr>
          <a:xfrm>
            <a:off x="7209497" y="2393569"/>
            <a:ext cx="0" cy="461645"/>
          </a:xfrm>
          <a:custGeom>
            <a:rect b="b" l="l" r="r" t="t"/>
            <a:pathLst>
              <a:path extrusionOk="0" h="461644" w="120000">
                <a:moveTo>
                  <a:pt x="0" y="0"/>
                </a:moveTo>
                <a:lnTo>
                  <a:pt x="0" y="461175"/>
                </a:lnTo>
              </a:path>
            </a:pathLst>
          </a:custGeom>
          <a:noFill/>
          <a:ln cap="flat" cmpd="sng" w="54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0" name="Google Shape;250;p4"/>
          <p:cNvSpPr/>
          <p:nvPr/>
        </p:nvSpPr>
        <p:spPr>
          <a:xfrm>
            <a:off x="11425308" y="5651648"/>
            <a:ext cx="876300" cy="311785"/>
          </a:xfrm>
          <a:custGeom>
            <a:rect b="b" l="l" r="r" t="t"/>
            <a:pathLst>
              <a:path extrusionOk="0" h="311785" w="876300">
                <a:moveTo>
                  <a:pt x="801839" y="0"/>
                </a:moveTo>
                <a:lnTo>
                  <a:pt x="73901" y="0"/>
                </a:lnTo>
                <a:lnTo>
                  <a:pt x="45134" y="5805"/>
                </a:lnTo>
                <a:lnTo>
                  <a:pt x="21643" y="21637"/>
                </a:lnTo>
                <a:lnTo>
                  <a:pt x="5807" y="45123"/>
                </a:lnTo>
                <a:lnTo>
                  <a:pt x="0" y="73888"/>
                </a:lnTo>
                <a:lnTo>
                  <a:pt x="0" y="311162"/>
                </a:lnTo>
                <a:lnTo>
                  <a:pt x="119507" y="311162"/>
                </a:lnTo>
                <a:lnTo>
                  <a:pt x="131923" y="308655"/>
                </a:lnTo>
                <a:lnTo>
                  <a:pt x="142063" y="301817"/>
                </a:lnTo>
                <a:lnTo>
                  <a:pt x="148901" y="291676"/>
                </a:lnTo>
                <a:lnTo>
                  <a:pt x="151409" y="279260"/>
                </a:lnTo>
                <a:lnTo>
                  <a:pt x="151409" y="276783"/>
                </a:lnTo>
                <a:lnTo>
                  <a:pt x="157963" y="244326"/>
                </a:lnTo>
                <a:lnTo>
                  <a:pt x="175836" y="217820"/>
                </a:lnTo>
                <a:lnTo>
                  <a:pt x="202346" y="199949"/>
                </a:lnTo>
                <a:lnTo>
                  <a:pt x="234810" y="193395"/>
                </a:lnTo>
                <a:lnTo>
                  <a:pt x="640918" y="193395"/>
                </a:lnTo>
                <a:lnTo>
                  <a:pt x="673382" y="199949"/>
                </a:lnTo>
                <a:lnTo>
                  <a:pt x="699892" y="217820"/>
                </a:lnTo>
                <a:lnTo>
                  <a:pt x="717765" y="244326"/>
                </a:lnTo>
                <a:lnTo>
                  <a:pt x="724319" y="276783"/>
                </a:lnTo>
                <a:lnTo>
                  <a:pt x="724319" y="279260"/>
                </a:lnTo>
                <a:lnTo>
                  <a:pt x="726826" y="291676"/>
                </a:lnTo>
                <a:lnTo>
                  <a:pt x="733663" y="301817"/>
                </a:lnTo>
                <a:lnTo>
                  <a:pt x="743800" y="308655"/>
                </a:lnTo>
                <a:lnTo>
                  <a:pt x="756208" y="311162"/>
                </a:lnTo>
                <a:lnTo>
                  <a:pt x="875715" y="311162"/>
                </a:lnTo>
                <a:lnTo>
                  <a:pt x="875715" y="73888"/>
                </a:lnTo>
                <a:lnTo>
                  <a:pt x="869910" y="45123"/>
                </a:lnTo>
                <a:lnTo>
                  <a:pt x="854079" y="21637"/>
                </a:lnTo>
                <a:lnTo>
                  <a:pt x="830597" y="5805"/>
                </a:lnTo>
                <a:lnTo>
                  <a:pt x="801839" y="0"/>
                </a:lnTo>
                <a:close/>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1" name="Google Shape;251;p4"/>
          <p:cNvSpPr/>
          <p:nvPr/>
        </p:nvSpPr>
        <p:spPr>
          <a:xfrm>
            <a:off x="11959753" y="5491795"/>
            <a:ext cx="0" cy="160020"/>
          </a:xfrm>
          <a:custGeom>
            <a:rect b="b" l="l" r="r" t="t"/>
            <a:pathLst>
              <a:path extrusionOk="0" h="160020" w="120000">
                <a:moveTo>
                  <a:pt x="0" y="0"/>
                </a:moveTo>
                <a:lnTo>
                  <a:pt x="0" y="159854"/>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2" name="Google Shape;252;p4"/>
          <p:cNvSpPr/>
          <p:nvPr/>
        </p:nvSpPr>
        <p:spPr>
          <a:xfrm>
            <a:off x="11763945" y="5491795"/>
            <a:ext cx="0" cy="160020"/>
          </a:xfrm>
          <a:custGeom>
            <a:rect b="b" l="l" r="r" t="t"/>
            <a:pathLst>
              <a:path extrusionOk="0" h="160020" w="120000">
                <a:moveTo>
                  <a:pt x="0" y="0"/>
                </a:moveTo>
                <a:lnTo>
                  <a:pt x="0" y="159854"/>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3" name="Google Shape;253;p4"/>
          <p:cNvSpPr/>
          <p:nvPr/>
        </p:nvSpPr>
        <p:spPr>
          <a:xfrm>
            <a:off x="11762125" y="5114603"/>
            <a:ext cx="202095" cy="202082"/>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4" name="Google Shape;254;p4"/>
          <p:cNvSpPr/>
          <p:nvPr/>
        </p:nvSpPr>
        <p:spPr>
          <a:xfrm>
            <a:off x="11690164" y="5362926"/>
            <a:ext cx="346075" cy="288925"/>
          </a:xfrm>
          <a:custGeom>
            <a:rect b="b" l="l" r="r" t="t"/>
            <a:pathLst>
              <a:path extrusionOk="0" h="288925" w="346075">
                <a:moveTo>
                  <a:pt x="0" y="288721"/>
                </a:moveTo>
                <a:lnTo>
                  <a:pt x="0" y="59105"/>
                </a:lnTo>
                <a:lnTo>
                  <a:pt x="4645" y="36100"/>
                </a:lnTo>
                <a:lnTo>
                  <a:pt x="17313" y="17313"/>
                </a:lnTo>
                <a:lnTo>
                  <a:pt x="36100" y="4645"/>
                </a:lnTo>
                <a:lnTo>
                  <a:pt x="59105" y="0"/>
                </a:lnTo>
                <a:lnTo>
                  <a:pt x="286905" y="0"/>
                </a:lnTo>
                <a:lnTo>
                  <a:pt x="309910" y="4645"/>
                </a:lnTo>
                <a:lnTo>
                  <a:pt x="328698" y="17313"/>
                </a:lnTo>
                <a:lnTo>
                  <a:pt x="341366" y="36100"/>
                </a:lnTo>
                <a:lnTo>
                  <a:pt x="346011" y="59105"/>
                </a:lnTo>
                <a:lnTo>
                  <a:pt x="346011" y="288721"/>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5" name="Google Shape;255;p4"/>
          <p:cNvSpPr/>
          <p:nvPr/>
        </p:nvSpPr>
        <p:spPr>
          <a:xfrm>
            <a:off x="11863176" y="5362921"/>
            <a:ext cx="0" cy="105410"/>
          </a:xfrm>
          <a:custGeom>
            <a:rect b="b" l="l" r="r" t="t"/>
            <a:pathLst>
              <a:path extrusionOk="0" h="105410" w="120000">
                <a:moveTo>
                  <a:pt x="0" y="0"/>
                </a:moveTo>
                <a:lnTo>
                  <a:pt x="0" y="105333"/>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6" name="Google Shape;256;p4"/>
          <p:cNvSpPr/>
          <p:nvPr/>
        </p:nvSpPr>
        <p:spPr>
          <a:xfrm>
            <a:off x="12187323" y="5436703"/>
            <a:ext cx="0" cy="123825"/>
          </a:xfrm>
          <a:custGeom>
            <a:rect b="b" l="l" r="r" t="t"/>
            <a:pathLst>
              <a:path extrusionOk="0" h="123825" w="120000">
                <a:moveTo>
                  <a:pt x="0" y="0"/>
                </a:moveTo>
                <a:lnTo>
                  <a:pt x="0" y="12352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7" name="Google Shape;257;p4"/>
          <p:cNvSpPr/>
          <p:nvPr/>
        </p:nvSpPr>
        <p:spPr>
          <a:xfrm>
            <a:off x="12032312" y="5142955"/>
            <a:ext cx="160769" cy="160756"/>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8" name="Google Shape;258;p4"/>
          <p:cNvSpPr/>
          <p:nvPr/>
        </p:nvSpPr>
        <p:spPr>
          <a:xfrm>
            <a:off x="12036040" y="5337125"/>
            <a:ext cx="210820" cy="223520"/>
          </a:xfrm>
          <a:custGeom>
            <a:rect b="b" l="l" r="r" t="t"/>
            <a:pathLst>
              <a:path extrusionOk="0" h="223520" w="210820">
                <a:moveTo>
                  <a:pt x="0" y="0"/>
                </a:moveTo>
                <a:lnTo>
                  <a:pt x="164655" y="0"/>
                </a:lnTo>
                <a:lnTo>
                  <a:pt x="182433" y="3589"/>
                </a:lnTo>
                <a:lnTo>
                  <a:pt x="196954" y="13377"/>
                </a:lnTo>
                <a:lnTo>
                  <a:pt x="206746" y="27898"/>
                </a:lnTo>
                <a:lnTo>
                  <a:pt x="210337" y="45681"/>
                </a:lnTo>
                <a:lnTo>
                  <a:pt x="210337" y="223088"/>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59" name="Google Shape;259;p4"/>
          <p:cNvSpPr/>
          <p:nvPr/>
        </p:nvSpPr>
        <p:spPr>
          <a:xfrm>
            <a:off x="12112700" y="5337125"/>
            <a:ext cx="0" cy="81915"/>
          </a:xfrm>
          <a:custGeom>
            <a:rect b="b" l="l" r="r" t="t"/>
            <a:pathLst>
              <a:path extrusionOk="0" h="81914" w="120000">
                <a:moveTo>
                  <a:pt x="0" y="0"/>
                </a:moveTo>
                <a:lnTo>
                  <a:pt x="0" y="81381"/>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0" name="Google Shape;260;p4"/>
          <p:cNvSpPr/>
          <p:nvPr/>
        </p:nvSpPr>
        <p:spPr>
          <a:xfrm>
            <a:off x="11537130" y="5436703"/>
            <a:ext cx="0" cy="123825"/>
          </a:xfrm>
          <a:custGeom>
            <a:rect b="b" l="l" r="r" t="t"/>
            <a:pathLst>
              <a:path extrusionOk="0" h="123825" w="120000">
                <a:moveTo>
                  <a:pt x="0" y="0"/>
                </a:moveTo>
                <a:lnTo>
                  <a:pt x="0" y="12352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1" name="Google Shape;261;p4"/>
          <p:cNvSpPr/>
          <p:nvPr/>
        </p:nvSpPr>
        <p:spPr>
          <a:xfrm>
            <a:off x="11533403" y="5142955"/>
            <a:ext cx="160781" cy="160756"/>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2" name="Google Shape;262;p4"/>
          <p:cNvSpPr/>
          <p:nvPr/>
        </p:nvSpPr>
        <p:spPr>
          <a:xfrm>
            <a:off x="11480117" y="5337130"/>
            <a:ext cx="217170" cy="223520"/>
          </a:xfrm>
          <a:custGeom>
            <a:rect b="b" l="l" r="r" t="t"/>
            <a:pathLst>
              <a:path extrusionOk="0" h="223520" w="217170">
                <a:moveTo>
                  <a:pt x="0" y="223088"/>
                </a:moveTo>
                <a:lnTo>
                  <a:pt x="0" y="45669"/>
                </a:lnTo>
                <a:lnTo>
                  <a:pt x="3589" y="27892"/>
                </a:lnTo>
                <a:lnTo>
                  <a:pt x="13377" y="13376"/>
                </a:lnTo>
                <a:lnTo>
                  <a:pt x="27898" y="3588"/>
                </a:lnTo>
                <a:lnTo>
                  <a:pt x="45681" y="0"/>
                </a:lnTo>
                <a:lnTo>
                  <a:pt x="216865" y="0"/>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3" name="Google Shape;263;p4"/>
          <p:cNvSpPr/>
          <p:nvPr/>
        </p:nvSpPr>
        <p:spPr>
          <a:xfrm>
            <a:off x="11613803" y="5337125"/>
            <a:ext cx="0" cy="81915"/>
          </a:xfrm>
          <a:custGeom>
            <a:rect b="b" l="l" r="r" t="t"/>
            <a:pathLst>
              <a:path extrusionOk="0" h="81914" w="120000">
                <a:moveTo>
                  <a:pt x="0" y="0"/>
                </a:moveTo>
                <a:lnTo>
                  <a:pt x="0" y="81381"/>
                </a:lnTo>
              </a:path>
            </a:pathLst>
          </a:custGeom>
          <a:noFill/>
          <a:ln cap="flat" cmpd="sng" w="2030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4" name="Google Shape;264;p4"/>
          <p:cNvSpPr/>
          <p:nvPr/>
        </p:nvSpPr>
        <p:spPr>
          <a:xfrm>
            <a:off x="11465951" y="5692306"/>
            <a:ext cx="795020" cy="59690"/>
          </a:xfrm>
          <a:custGeom>
            <a:rect b="b" l="l" r="r" t="t"/>
            <a:pathLst>
              <a:path extrusionOk="0" h="59689" w="795020">
                <a:moveTo>
                  <a:pt x="761199" y="0"/>
                </a:moveTo>
                <a:lnTo>
                  <a:pt x="33235" y="0"/>
                </a:lnTo>
                <a:lnTo>
                  <a:pt x="20316" y="2616"/>
                </a:lnTo>
                <a:lnTo>
                  <a:pt x="9750" y="9745"/>
                </a:lnTo>
                <a:lnTo>
                  <a:pt x="2617" y="20311"/>
                </a:lnTo>
                <a:lnTo>
                  <a:pt x="0" y="33235"/>
                </a:lnTo>
                <a:lnTo>
                  <a:pt x="0" y="59156"/>
                </a:lnTo>
                <a:lnTo>
                  <a:pt x="794435" y="59156"/>
                </a:lnTo>
                <a:lnTo>
                  <a:pt x="794435" y="33235"/>
                </a:lnTo>
                <a:lnTo>
                  <a:pt x="791819" y="20311"/>
                </a:lnTo>
                <a:lnTo>
                  <a:pt x="784690" y="9745"/>
                </a:lnTo>
                <a:lnTo>
                  <a:pt x="774124" y="2616"/>
                </a:lnTo>
                <a:lnTo>
                  <a:pt x="761199"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5" name="Google Shape;265;p4"/>
          <p:cNvSpPr/>
          <p:nvPr/>
        </p:nvSpPr>
        <p:spPr>
          <a:xfrm>
            <a:off x="987461" y="2134176"/>
            <a:ext cx="142240" cy="0"/>
          </a:xfrm>
          <a:custGeom>
            <a:rect b="b" l="l" r="r" t="t"/>
            <a:pathLst>
              <a:path extrusionOk="0" h="120000" w="142240">
                <a:moveTo>
                  <a:pt x="0" y="0"/>
                </a:moveTo>
                <a:lnTo>
                  <a:pt x="141846" y="0"/>
                </a:lnTo>
              </a:path>
            </a:pathLst>
          </a:custGeom>
          <a:noFill/>
          <a:ln cap="flat" cmpd="sng" w="217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6" name="Google Shape;266;p4"/>
          <p:cNvSpPr/>
          <p:nvPr/>
        </p:nvSpPr>
        <p:spPr>
          <a:xfrm>
            <a:off x="744167" y="2075158"/>
            <a:ext cx="628650" cy="829310"/>
          </a:xfrm>
          <a:custGeom>
            <a:rect b="b" l="l" r="r" t="t"/>
            <a:pathLst>
              <a:path extrusionOk="0" h="829310" w="628650">
                <a:moveTo>
                  <a:pt x="571131" y="0"/>
                </a:moveTo>
                <a:lnTo>
                  <a:pt x="57315" y="0"/>
                </a:lnTo>
                <a:lnTo>
                  <a:pt x="35024" y="4512"/>
                </a:lnTo>
                <a:lnTo>
                  <a:pt x="16803" y="16808"/>
                </a:lnTo>
                <a:lnTo>
                  <a:pt x="4510" y="35029"/>
                </a:lnTo>
                <a:lnTo>
                  <a:pt x="0" y="57315"/>
                </a:lnTo>
                <a:lnTo>
                  <a:pt x="0" y="771982"/>
                </a:lnTo>
                <a:lnTo>
                  <a:pt x="4510" y="794273"/>
                </a:lnTo>
                <a:lnTo>
                  <a:pt x="16803" y="812493"/>
                </a:lnTo>
                <a:lnTo>
                  <a:pt x="35024" y="824787"/>
                </a:lnTo>
                <a:lnTo>
                  <a:pt x="57315" y="829297"/>
                </a:lnTo>
                <a:lnTo>
                  <a:pt x="571131" y="829297"/>
                </a:lnTo>
                <a:lnTo>
                  <a:pt x="593417" y="824787"/>
                </a:lnTo>
                <a:lnTo>
                  <a:pt x="611638" y="812493"/>
                </a:lnTo>
                <a:lnTo>
                  <a:pt x="614971" y="807554"/>
                </a:lnTo>
                <a:lnTo>
                  <a:pt x="57315" y="807554"/>
                </a:lnTo>
                <a:lnTo>
                  <a:pt x="43479" y="804754"/>
                </a:lnTo>
                <a:lnTo>
                  <a:pt x="32170" y="797121"/>
                </a:lnTo>
                <a:lnTo>
                  <a:pt x="24541" y="785812"/>
                </a:lnTo>
                <a:lnTo>
                  <a:pt x="21742" y="771982"/>
                </a:lnTo>
                <a:lnTo>
                  <a:pt x="21742" y="57315"/>
                </a:lnTo>
                <a:lnTo>
                  <a:pt x="24541" y="43479"/>
                </a:lnTo>
                <a:lnTo>
                  <a:pt x="32170" y="32170"/>
                </a:lnTo>
                <a:lnTo>
                  <a:pt x="43479" y="24541"/>
                </a:lnTo>
                <a:lnTo>
                  <a:pt x="57315" y="21742"/>
                </a:lnTo>
                <a:lnTo>
                  <a:pt x="614968" y="21742"/>
                </a:lnTo>
                <a:lnTo>
                  <a:pt x="611638" y="16808"/>
                </a:lnTo>
                <a:lnTo>
                  <a:pt x="593417" y="4512"/>
                </a:lnTo>
                <a:lnTo>
                  <a:pt x="571131" y="0"/>
                </a:lnTo>
                <a:close/>
              </a:path>
              <a:path extrusionOk="0" h="829310" w="628650">
                <a:moveTo>
                  <a:pt x="623569" y="503415"/>
                </a:moveTo>
                <a:lnTo>
                  <a:pt x="611568" y="503415"/>
                </a:lnTo>
                <a:lnTo>
                  <a:pt x="606704" y="508279"/>
                </a:lnTo>
                <a:lnTo>
                  <a:pt x="606704" y="771982"/>
                </a:lnTo>
                <a:lnTo>
                  <a:pt x="603903" y="785812"/>
                </a:lnTo>
                <a:lnTo>
                  <a:pt x="596271" y="797121"/>
                </a:lnTo>
                <a:lnTo>
                  <a:pt x="584962" y="804754"/>
                </a:lnTo>
                <a:lnTo>
                  <a:pt x="571131" y="807554"/>
                </a:lnTo>
                <a:lnTo>
                  <a:pt x="614971" y="807554"/>
                </a:lnTo>
                <a:lnTo>
                  <a:pt x="623934" y="794273"/>
                </a:lnTo>
                <a:lnTo>
                  <a:pt x="628446" y="771982"/>
                </a:lnTo>
                <a:lnTo>
                  <a:pt x="628446" y="508279"/>
                </a:lnTo>
                <a:lnTo>
                  <a:pt x="623569" y="503415"/>
                </a:lnTo>
                <a:close/>
              </a:path>
              <a:path extrusionOk="0" h="829310" w="628650">
                <a:moveTo>
                  <a:pt x="614968" y="21742"/>
                </a:moveTo>
                <a:lnTo>
                  <a:pt x="571131" y="21742"/>
                </a:lnTo>
                <a:lnTo>
                  <a:pt x="584962" y="24541"/>
                </a:lnTo>
                <a:lnTo>
                  <a:pt x="596271" y="32170"/>
                </a:lnTo>
                <a:lnTo>
                  <a:pt x="603903" y="43479"/>
                </a:lnTo>
                <a:lnTo>
                  <a:pt x="606704" y="57315"/>
                </a:lnTo>
                <a:lnTo>
                  <a:pt x="606704" y="164045"/>
                </a:lnTo>
                <a:lnTo>
                  <a:pt x="611568" y="168910"/>
                </a:lnTo>
                <a:lnTo>
                  <a:pt x="623569" y="168910"/>
                </a:lnTo>
                <a:lnTo>
                  <a:pt x="628446" y="164045"/>
                </a:lnTo>
                <a:lnTo>
                  <a:pt x="628446" y="57315"/>
                </a:lnTo>
                <a:lnTo>
                  <a:pt x="623934" y="35029"/>
                </a:lnTo>
                <a:lnTo>
                  <a:pt x="614968" y="21742"/>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7" name="Google Shape;267;p4"/>
          <p:cNvSpPr/>
          <p:nvPr/>
        </p:nvSpPr>
        <p:spPr>
          <a:xfrm>
            <a:off x="987461" y="2845438"/>
            <a:ext cx="142240" cy="0"/>
          </a:xfrm>
          <a:custGeom>
            <a:rect b="b" l="l" r="r" t="t"/>
            <a:pathLst>
              <a:path extrusionOk="0" h="120000" w="142240">
                <a:moveTo>
                  <a:pt x="0" y="0"/>
                </a:moveTo>
                <a:lnTo>
                  <a:pt x="141846" y="0"/>
                </a:lnTo>
              </a:path>
            </a:pathLst>
          </a:custGeom>
          <a:noFill/>
          <a:ln cap="flat" cmpd="sng" w="217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8" name="Google Shape;268;p4"/>
          <p:cNvSpPr/>
          <p:nvPr/>
        </p:nvSpPr>
        <p:spPr>
          <a:xfrm>
            <a:off x="744164" y="2182309"/>
            <a:ext cx="628650" cy="0"/>
          </a:xfrm>
          <a:custGeom>
            <a:rect b="b" l="l" r="r" t="t"/>
            <a:pathLst>
              <a:path extrusionOk="0" h="120000" w="628650">
                <a:moveTo>
                  <a:pt x="0" y="0"/>
                </a:moveTo>
                <a:lnTo>
                  <a:pt x="628446" y="0"/>
                </a:lnTo>
              </a:path>
            </a:pathLst>
          </a:custGeom>
          <a:noFill/>
          <a:ln cap="flat" cmpd="sng" w="217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69" name="Google Shape;269;p4"/>
          <p:cNvSpPr/>
          <p:nvPr/>
        </p:nvSpPr>
        <p:spPr>
          <a:xfrm>
            <a:off x="744164" y="2797291"/>
            <a:ext cx="628650" cy="0"/>
          </a:xfrm>
          <a:custGeom>
            <a:rect b="b" l="l" r="r" t="t"/>
            <a:pathLst>
              <a:path extrusionOk="0" h="120000" w="628650">
                <a:moveTo>
                  <a:pt x="0" y="0"/>
                </a:moveTo>
                <a:lnTo>
                  <a:pt x="628446" y="0"/>
                </a:lnTo>
              </a:path>
            </a:pathLst>
          </a:custGeom>
          <a:noFill/>
          <a:ln cap="flat" cmpd="sng" w="217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0" name="Google Shape;270;p4"/>
          <p:cNvSpPr/>
          <p:nvPr/>
        </p:nvSpPr>
        <p:spPr>
          <a:xfrm>
            <a:off x="928937" y="2445873"/>
            <a:ext cx="93345" cy="250825"/>
          </a:xfrm>
          <a:custGeom>
            <a:rect b="b" l="l" r="r" t="t"/>
            <a:pathLst>
              <a:path extrusionOk="0" h="250825" w="93344">
                <a:moveTo>
                  <a:pt x="87934" y="0"/>
                </a:moveTo>
                <a:lnTo>
                  <a:pt x="4864" y="0"/>
                </a:lnTo>
                <a:lnTo>
                  <a:pt x="0" y="4876"/>
                </a:lnTo>
                <a:lnTo>
                  <a:pt x="0" y="245630"/>
                </a:lnTo>
                <a:lnTo>
                  <a:pt x="4864" y="250507"/>
                </a:lnTo>
                <a:lnTo>
                  <a:pt x="16878" y="250507"/>
                </a:lnTo>
                <a:lnTo>
                  <a:pt x="21742" y="245630"/>
                </a:lnTo>
                <a:lnTo>
                  <a:pt x="21742" y="21742"/>
                </a:lnTo>
                <a:lnTo>
                  <a:pt x="92798" y="21742"/>
                </a:lnTo>
                <a:lnTo>
                  <a:pt x="92798" y="4876"/>
                </a:lnTo>
                <a:lnTo>
                  <a:pt x="87934" y="0"/>
                </a:lnTo>
                <a:close/>
              </a:path>
              <a:path extrusionOk="0" h="250825" w="93344">
                <a:moveTo>
                  <a:pt x="92798" y="21742"/>
                </a:moveTo>
                <a:lnTo>
                  <a:pt x="71069" y="21742"/>
                </a:lnTo>
                <a:lnTo>
                  <a:pt x="71069" y="245630"/>
                </a:lnTo>
                <a:lnTo>
                  <a:pt x="75920" y="250507"/>
                </a:lnTo>
                <a:lnTo>
                  <a:pt x="87934" y="250507"/>
                </a:lnTo>
                <a:lnTo>
                  <a:pt x="92798" y="245630"/>
                </a:lnTo>
                <a:lnTo>
                  <a:pt x="92798" y="21742"/>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1" name="Google Shape;271;p4"/>
          <p:cNvSpPr/>
          <p:nvPr/>
        </p:nvSpPr>
        <p:spPr>
          <a:xfrm>
            <a:off x="1000003" y="2549220"/>
            <a:ext cx="93345" cy="0"/>
          </a:xfrm>
          <a:custGeom>
            <a:rect b="b" l="l" r="r" t="t"/>
            <a:pathLst>
              <a:path extrusionOk="0" h="120000" w="93344">
                <a:moveTo>
                  <a:pt x="0" y="0"/>
                </a:moveTo>
                <a:lnTo>
                  <a:pt x="92798" y="0"/>
                </a:lnTo>
              </a:path>
            </a:pathLst>
          </a:custGeom>
          <a:noFill/>
          <a:ln cap="flat" cmpd="sng" w="2172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2" name="Google Shape;272;p4"/>
          <p:cNvSpPr/>
          <p:nvPr/>
        </p:nvSpPr>
        <p:spPr>
          <a:xfrm>
            <a:off x="1071062" y="2327128"/>
            <a:ext cx="93345" cy="369570"/>
          </a:xfrm>
          <a:custGeom>
            <a:rect b="b" l="l" r="r" t="t"/>
            <a:pathLst>
              <a:path extrusionOk="0" h="369569" w="93344">
                <a:moveTo>
                  <a:pt x="87934" y="0"/>
                </a:moveTo>
                <a:lnTo>
                  <a:pt x="4864" y="0"/>
                </a:lnTo>
                <a:lnTo>
                  <a:pt x="0" y="4864"/>
                </a:lnTo>
                <a:lnTo>
                  <a:pt x="0" y="364375"/>
                </a:lnTo>
                <a:lnTo>
                  <a:pt x="4864" y="369252"/>
                </a:lnTo>
                <a:lnTo>
                  <a:pt x="16865" y="369252"/>
                </a:lnTo>
                <a:lnTo>
                  <a:pt x="21742" y="364375"/>
                </a:lnTo>
                <a:lnTo>
                  <a:pt x="21742" y="21742"/>
                </a:lnTo>
                <a:lnTo>
                  <a:pt x="92798" y="21742"/>
                </a:lnTo>
                <a:lnTo>
                  <a:pt x="92798" y="4864"/>
                </a:lnTo>
                <a:lnTo>
                  <a:pt x="87934" y="0"/>
                </a:lnTo>
                <a:close/>
              </a:path>
              <a:path extrusionOk="0" h="369569" w="93344">
                <a:moveTo>
                  <a:pt x="92798" y="21742"/>
                </a:moveTo>
                <a:lnTo>
                  <a:pt x="71056" y="21742"/>
                </a:lnTo>
                <a:lnTo>
                  <a:pt x="71056" y="364375"/>
                </a:lnTo>
                <a:lnTo>
                  <a:pt x="75920" y="369252"/>
                </a:lnTo>
                <a:lnTo>
                  <a:pt x="87934" y="369252"/>
                </a:lnTo>
                <a:lnTo>
                  <a:pt x="92798" y="364375"/>
                </a:lnTo>
                <a:lnTo>
                  <a:pt x="92798" y="21742"/>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3" name="Google Shape;273;p4"/>
          <p:cNvSpPr/>
          <p:nvPr/>
        </p:nvSpPr>
        <p:spPr>
          <a:xfrm>
            <a:off x="833709" y="2303114"/>
            <a:ext cx="433705" cy="394335"/>
          </a:xfrm>
          <a:custGeom>
            <a:rect b="b" l="l" r="r" t="t"/>
            <a:pathLst>
              <a:path extrusionOk="0" h="394335" w="433705">
                <a:moveTo>
                  <a:pt x="16865" y="0"/>
                </a:moveTo>
                <a:lnTo>
                  <a:pt x="4864" y="0"/>
                </a:lnTo>
                <a:lnTo>
                  <a:pt x="0" y="4864"/>
                </a:lnTo>
                <a:lnTo>
                  <a:pt x="0" y="389369"/>
                </a:lnTo>
                <a:lnTo>
                  <a:pt x="4864" y="394233"/>
                </a:lnTo>
                <a:lnTo>
                  <a:pt x="428307" y="394233"/>
                </a:lnTo>
                <a:lnTo>
                  <a:pt x="433171" y="389369"/>
                </a:lnTo>
                <a:lnTo>
                  <a:pt x="433171" y="377355"/>
                </a:lnTo>
                <a:lnTo>
                  <a:pt x="428307" y="372491"/>
                </a:lnTo>
                <a:lnTo>
                  <a:pt x="21729" y="372491"/>
                </a:lnTo>
                <a:lnTo>
                  <a:pt x="21729" y="4864"/>
                </a:lnTo>
                <a:lnTo>
                  <a:pt x="16865"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4" name="Google Shape;274;p4"/>
          <p:cNvSpPr/>
          <p:nvPr/>
        </p:nvSpPr>
        <p:spPr>
          <a:xfrm>
            <a:off x="799312" y="2249891"/>
            <a:ext cx="90805" cy="55880"/>
          </a:xfrm>
          <a:custGeom>
            <a:rect b="b" l="l" r="r" t="t"/>
            <a:pathLst>
              <a:path extrusionOk="0" h="55880" w="90805">
                <a:moveTo>
                  <a:pt x="48882" y="0"/>
                </a:moveTo>
                <a:lnTo>
                  <a:pt x="43116" y="0"/>
                </a:lnTo>
                <a:lnTo>
                  <a:pt x="40347" y="1142"/>
                </a:lnTo>
                <a:lnTo>
                  <a:pt x="0" y="41503"/>
                </a:lnTo>
                <a:lnTo>
                  <a:pt x="0" y="48386"/>
                </a:lnTo>
                <a:lnTo>
                  <a:pt x="6362" y="54749"/>
                </a:lnTo>
                <a:lnTo>
                  <a:pt x="9144" y="55816"/>
                </a:lnTo>
                <a:lnTo>
                  <a:pt x="14706" y="55816"/>
                </a:lnTo>
                <a:lnTo>
                  <a:pt x="17487" y="54749"/>
                </a:lnTo>
                <a:lnTo>
                  <a:pt x="45999" y="26250"/>
                </a:lnTo>
                <a:lnTo>
                  <a:pt x="76737" y="26250"/>
                </a:lnTo>
                <a:lnTo>
                  <a:pt x="51638" y="1142"/>
                </a:lnTo>
                <a:lnTo>
                  <a:pt x="48882" y="0"/>
                </a:lnTo>
                <a:close/>
              </a:path>
              <a:path extrusionOk="0" h="55880" w="90805">
                <a:moveTo>
                  <a:pt x="76737" y="26250"/>
                </a:moveTo>
                <a:lnTo>
                  <a:pt x="45999" y="26250"/>
                </a:lnTo>
                <a:lnTo>
                  <a:pt x="75158" y="55422"/>
                </a:lnTo>
                <a:lnTo>
                  <a:pt x="82042" y="55422"/>
                </a:lnTo>
                <a:lnTo>
                  <a:pt x="90525" y="46926"/>
                </a:lnTo>
                <a:lnTo>
                  <a:pt x="90525" y="40043"/>
                </a:lnTo>
                <a:lnTo>
                  <a:pt x="76737" y="2625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5" name="Google Shape;275;p4"/>
          <p:cNvSpPr/>
          <p:nvPr/>
        </p:nvSpPr>
        <p:spPr>
          <a:xfrm>
            <a:off x="1259535" y="2640234"/>
            <a:ext cx="58419" cy="89535"/>
          </a:xfrm>
          <a:custGeom>
            <a:rect b="b" l="l" r="r" t="t"/>
            <a:pathLst>
              <a:path extrusionOk="0" h="89535" w="58419">
                <a:moveTo>
                  <a:pt x="15379" y="0"/>
                </a:moveTo>
                <a:lnTo>
                  <a:pt x="8496" y="0"/>
                </a:lnTo>
                <a:lnTo>
                  <a:pt x="0" y="8483"/>
                </a:lnTo>
                <a:lnTo>
                  <a:pt x="0" y="15367"/>
                </a:lnTo>
                <a:lnTo>
                  <a:pt x="30632" y="45999"/>
                </a:lnTo>
                <a:lnTo>
                  <a:pt x="1473" y="75171"/>
                </a:lnTo>
                <a:lnTo>
                  <a:pt x="1473" y="82054"/>
                </a:lnTo>
                <a:lnTo>
                  <a:pt x="7835" y="88417"/>
                </a:lnTo>
                <a:lnTo>
                  <a:pt x="10617" y="89484"/>
                </a:lnTo>
                <a:lnTo>
                  <a:pt x="16179" y="89484"/>
                </a:lnTo>
                <a:lnTo>
                  <a:pt x="18961" y="88417"/>
                </a:lnTo>
                <a:lnTo>
                  <a:pt x="57937" y="49441"/>
                </a:lnTo>
                <a:lnTo>
                  <a:pt x="57937" y="42557"/>
                </a:lnTo>
                <a:lnTo>
                  <a:pt x="15379"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6" name="Google Shape;276;p4"/>
          <p:cNvSpPr/>
          <p:nvPr/>
        </p:nvSpPr>
        <p:spPr>
          <a:xfrm>
            <a:off x="1339471" y="2321195"/>
            <a:ext cx="193991" cy="179489"/>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7" name="Google Shape;277;p4"/>
          <p:cNvSpPr/>
          <p:nvPr/>
        </p:nvSpPr>
        <p:spPr>
          <a:xfrm>
            <a:off x="1226887" y="2265808"/>
            <a:ext cx="419734" cy="347345"/>
          </a:xfrm>
          <a:custGeom>
            <a:rect b="b" l="l" r="r" t="t"/>
            <a:pathLst>
              <a:path extrusionOk="0" h="347344" w="419735">
                <a:moveTo>
                  <a:pt x="391833" y="0"/>
                </a:moveTo>
                <a:lnTo>
                  <a:pt x="27330" y="0"/>
                </a:lnTo>
                <a:lnTo>
                  <a:pt x="16700" y="2150"/>
                </a:lnTo>
                <a:lnTo>
                  <a:pt x="8012" y="8010"/>
                </a:lnTo>
                <a:lnTo>
                  <a:pt x="2150" y="16694"/>
                </a:lnTo>
                <a:lnTo>
                  <a:pt x="0" y="27317"/>
                </a:lnTo>
                <a:lnTo>
                  <a:pt x="0" y="340779"/>
                </a:lnTo>
                <a:lnTo>
                  <a:pt x="2654" y="344741"/>
                </a:lnTo>
                <a:lnTo>
                  <a:pt x="8064" y="346976"/>
                </a:lnTo>
                <a:lnTo>
                  <a:pt x="9474" y="347256"/>
                </a:lnTo>
                <a:lnTo>
                  <a:pt x="13703" y="347256"/>
                </a:lnTo>
                <a:lnTo>
                  <a:pt x="16484" y="346138"/>
                </a:lnTo>
                <a:lnTo>
                  <a:pt x="52460" y="310095"/>
                </a:lnTo>
                <a:lnTo>
                  <a:pt x="21742" y="310095"/>
                </a:lnTo>
                <a:lnTo>
                  <a:pt x="21742" y="24244"/>
                </a:lnTo>
                <a:lnTo>
                  <a:pt x="24244" y="21742"/>
                </a:lnTo>
                <a:lnTo>
                  <a:pt x="418033" y="21742"/>
                </a:lnTo>
                <a:lnTo>
                  <a:pt x="417011" y="16694"/>
                </a:lnTo>
                <a:lnTo>
                  <a:pt x="411146" y="8010"/>
                </a:lnTo>
                <a:lnTo>
                  <a:pt x="402457" y="2150"/>
                </a:lnTo>
                <a:lnTo>
                  <a:pt x="391833" y="0"/>
                </a:lnTo>
                <a:close/>
              </a:path>
              <a:path extrusionOk="0" h="347344" w="419735">
                <a:moveTo>
                  <a:pt x="418033" y="21742"/>
                </a:moveTo>
                <a:lnTo>
                  <a:pt x="394906" y="21742"/>
                </a:lnTo>
                <a:lnTo>
                  <a:pt x="397421" y="24244"/>
                </a:lnTo>
                <a:lnTo>
                  <a:pt x="397421" y="266776"/>
                </a:lnTo>
                <a:lnTo>
                  <a:pt x="394906" y="269278"/>
                </a:lnTo>
                <a:lnTo>
                  <a:pt x="66522" y="269278"/>
                </a:lnTo>
                <a:lnTo>
                  <a:pt x="59651" y="272122"/>
                </a:lnTo>
                <a:lnTo>
                  <a:pt x="21742" y="310095"/>
                </a:lnTo>
                <a:lnTo>
                  <a:pt x="52460" y="310095"/>
                </a:lnTo>
                <a:lnTo>
                  <a:pt x="70929" y="291591"/>
                </a:lnTo>
                <a:lnTo>
                  <a:pt x="72339" y="291020"/>
                </a:lnTo>
                <a:lnTo>
                  <a:pt x="391833" y="291020"/>
                </a:lnTo>
                <a:lnTo>
                  <a:pt x="402457" y="288868"/>
                </a:lnTo>
                <a:lnTo>
                  <a:pt x="411146" y="283003"/>
                </a:lnTo>
                <a:lnTo>
                  <a:pt x="417011" y="274314"/>
                </a:lnTo>
                <a:lnTo>
                  <a:pt x="419163" y="263690"/>
                </a:lnTo>
                <a:lnTo>
                  <a:pt x="419163" y="27317"/>
                </a:lnTo>
                <a:lnTo>
                  <a:pt x="418033" y="21742"/>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8" name="Google Shape;278;p4"/>
          <p:cNvSpPr/>
          <p:nvPr/>
        </p:nvSpPr>
        <p:spPr>
          <a:xfrm>
            <a:off x="1515760" y="2320161"/>
            <a:ext cx="75933" cy="182308"/>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79" name="Google Shape;279;p4"/>
          <p:cNvSpPr/>
          <p:nvPr/>
        </p:nvSpPr>
        <p:spPr>
          <a:xfrm>
            <a:off x="11730022" y="2745514"/>
            <a:ext cx="449580" cy="184785"/>
          </a:xfrm>
          <a:custGeom>
            <a:rect b="b" l="l" r="r" t="t"/>
            <a:pathLst>
              <a:path extrusionOk="0" h="184785" w="449579">
                <a:moveTo>
                  <a:pt x="373958" y="0"/>
                </a:moveTo>
                <a:lnTo>
                  <a:pt x="75000" y="0"/>
                </a:lnTo>
                <a:lnTo>
                  <a:pt x="71304" y="1638"/>
                </a:lnTo>
                <a:lnTo>
                  <a:pt x="66085" y="7365"/>
                </a:lnTo>
                <a:lnTo>
                  <a:pt x="64789" y="11188"/>
                </a:lnTo>
                <a:lnTo>
                  <a:pt x="65158" y="15049"/>
                </a:lnTo>
                <a:lnTo>
                  <a:pt x="65552" y="21307"/>
                </a:lnTo>
                <a:lnTo>
                  <a:pt x="64925" y="59588"/>
                </a:lnTo>
                <a:lnTo>
                  <a:pt x="55469" y="102115"/>
                </a:lnTo>
                <a:lnTo>
                  <a:pt x="30315" y="132103"/>
                </a:lnTo>
                <a:lnTo>
                  <a:pt x="12021" y="143725"/>
                </a:lnTo>
                <a:lnTo>
                  <a:pt x="6009" y="148071"/>
                </a:lnTo>
                <a:lnTo>
                  <a:pt x="1929" y="153755"/>
                </a:lnTo>
                <a:lnTo>
                  <a:pt x="0" y="160320"/>
                </a:lnTo>
                <a:lnTo>
                  <a:pt x="438" y="167309"/>
                </a:lnTo>
                <a:lnTo>
                  <a:pt x="3531" y="174231"/>
                </a:lnTo>
                <a:lnTo>
                  <a:pt x="8827" y="179639"/>
                </a:lnTo>
                <a:lnTo>
                  <a:pt x="15808" y="183159"/>
                </a:lnTo>
                <a:lnTo>
                  <a:pt x="23959" y="184416"/>
                </a:lnTo>
                <a:lnTo>
                  <a:pt x="424987" y="184416"/>
                </a:lnTo>
                <a:lnTo>
                  <a:pt x="448951" y="160320"/>
                </a:lnTo>
                <a:lnTo>
                  <a:pt x="447938" y="156870"/>
                </a:lnTo>
                <a:lnTo>
                  <a:pt x="43199" y="156870"/>
                </a:lnTo>
                <a:lnTo>
                  <a:pt x="59648" y="142788"/>
                </a:lnTo>
                <a:lnTo>
                  <a:pt x="82577" y="109103"/>
                </a:lnTo>
                <a:lnTo>
                  <a:pt x="92858" y="55494"/>
                </a:lnTo>
                <a:lnTo>
                  <a:pt x="93431" y="40255"/>
                </a:lnTo>
                <a:lnTo>
                  <a:pt x="93364" y="27558"/>
                </a:lnTo>
                <a:lnTo>
                  <a:pt x="383269" y="27558"/>
                </a:lnTo>
                <a:lnTo>
                  <a:pt x="383399" y="21302"/>
                </a:lnTo>
                <a:lnTo>
                  <a:pt x="383802" y="15036"/>
                </a:lnTo>
                <a:lnTo>
                  <a:pt x="384156" y="11188"/>
                </a:lnTo>
                <a:lnTo>
                  <a:pt x="382873" y="7365"/>
                </a:lnTo>
                <a:lnTo>
                  <a:pt x="377654" y="1638"/>
                </a:lnTo>
                <a:lnTo>
                  <a:pt x="373958" y="0"/>
                </a:lnTo>
                <a:close/>
              </a:path>
              <a:path extrusionOk="0" h="184785" w="449579">
                <a:moveTo>
                  <a:pt x="383269" y="27558"/>
                </a:moveTo>
                <a:lnTo>
                  <a:pt x="355594" y="27558"/>
                </a:lnTo>
                <a:lnTo>
                  <a:pt x="355525" y="40255"/>
                </a:lnTo>
                <a:lnTo>
                  <a:pt x="360471" y="90220"/>
                </a:lnTo>
                <a:lnTo>
                  <a:pt x="376085" y="126750"/>
                </a:lnTo>
                <a:lnTo>
                  <a:pt x="405759" y="156870"/>
                </a:lnTo>
                <a:lnTo>
                  <a:pt x="447938" y="156870"/>
                </a:lnTo>
                <a:lnTo>
                  <a:pt x="447023" y="153755"/>
                </a:lnTo>
                <a:lnTo>
                  <a:pt x="442944" y="148071"/>
                </a:lnTo>
                <a:lnTo>
                  <a:pt x="436937" y="143725"/>
                </a:lnTo>
                <a:lnTo>
                  <a:pt x="418641" y="132103"/>
                </a:lnTo>
                <a:lnTo>
                  <a:pt x="404009" y="118060"/>
                </a:lnTo>
                <a:lnTo>
                  <a:pt x="393478" y="102115"/>
                </a:lnTo>
                <a:lnTo>
                  <a:pt x="387483" y="84785"/>
                </a:lnTo>
                <a:lnTo>
                  <a:pt x="384020" y="59588"/>
                </a:lnTo>
                <a:lnTo>
                  <a:pt x="383065" y="37290"/>
                </a:lnTo>
                <a:lnTo>
                  <a:pt x="383269" y="2755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0" name="Google Shape;280;p4"/>
          <p:cNvSpPr/>
          <p:nvPr/>
        </p:nvSpPr>
        <p:spPr>
          <a:xfrm>
            <a:off x="11930961" y="2675844"/>
            <a:ext cx="47625" cy="47625"/>
          </a:xfrm>
          <a:custGeom>
            <a:rect b="b" l="l" r="r" t="t"/>
            <a:pathLst>
              <a:path extrusionOk="0" h="47625" w="47625">
                <a:moveTo>
                  <a:pt x="23533" y="0"/>
                </a:moveTo>
                <a:lnTo>
                  <a:pt x="14385" y="1851"/>
                </a:lnTo>
                <a:lnTo>
                  <a:pt x="6904" y="6897"/>
                </a:lnTo>
                <a:lnTo>
                  <a:pt x="1853" y="14375"/>
                </a:lnTo>
                <a:lnTo>
                  <a:pt x="0" y="23520"/>
                </a:lnTo>
                <a:lnTo>
                  <a:pt x="1853" y="32673"/>
                </a:lnTo>
                <a:lnTo>
                  <a:pt x="6904" y="40154"/>
                </a:lnTo>
                <a:lnTo>
                  <a:pt x="14385" y="45201"/>
                </a:lnTo>
                <a:lnTo>
                  <a:pt x="23533" y="47053"/>
                </a:lnTo>
                <a:lnTo>
                  <a:pt x="32680" y="45201"/>
                </a:lnTo>
                <a:lnTo>
                  <a:pt x="40162" y="40154"/>
                </a:lnTo>
                <a:lnTo>
                  <a:pt x="45212" y="32673"/>
                </a:lnTo>
                <a:lnTo>
                  <a:pt x="46248" y="27559"/>
                </a:lnTo>
                <a:lnTo>
                  <a:pt x="21310" y="27559"/>
                </a:lnTo>
                <a:lnTo>
                  <a:pt x="19507" y="25742"/>
                </a:lnTo>
                <a:lnTo>
                  <a:pt x="19507" y="21310"/>
                </a:lnTo>
                <a:lnTo>
                  <a:pt x="21310" y="19494"/>
                </a:lnTo>
                <a:lnTo>
                  <a:pt x="46250" y="19494"/>
                </a:lnTo>
                <a:lnTo>
                  <a:pt x="45212" y="14375"/>
                </a:lnTo>
                <a:lnTo>
                  <a:pt x="40162" y="6897"/>
                </a:lnTo>
                <a:lnTo>
                  <a:pt x="32680" y="1851"/>
                </a:lnTo>
                <a:lnTo>
                  <a:pt x="23533" y="0"/>
                </a:lnTo>
                <a:close/>
              </a:path>
              <a:path extrusionOk="0" h="47625" w="47625">
                <a:moveTo>
                  <a:pt x="46250" y="19494"/>
                </a:moveTo>
                <a:lnTo>
                  <a:pt x="25755" y="19494"/>
                </a:lnTo>
                <a:lnTo>
                  <a:pt x="27558" y="21310"/>
                </a:lnTo>
                <a:lnTo>
                  <a:pt x="27558" y="25742"/>
                </a:lnTo>
                <a:lnTo>
                  <a:pt x="25755" y="27559"/>
                </a:lnTo>
                <a:lnTo>
                  <a:pt x="46248" y="27559"/>
                </a:lnTo>
                <a:lnTo>
                  <a:pt x="47066" y="23520"/>
                </a:lnTo>
                <a:lnTo>
                  <a:pt x="46250" y="19494"/>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1" name="Google Shape;281;p4"/>
          <p:cNvSpPr/>
          <p:nvPr/>
        </p:nvSpPr>
        <p:spPr>
          <a:xfrm>
            <a:off x="11441474" y="2625681"/>
            <a:ext cx="862965" cy="147955"/>
          </a:xfrm>
          <a:custGeom>
            <a:rect b="b" l="l" r="r" t="t"/>
            <a:pathLst>
              <a:path extrusionOk="0" h="147955" w="862965">
                <a:moveTo>
                  <a:pt x="214502" y="0"/>
                </a:moveTo>
                <a:lnTo>
                  <a:pt x="6172" y="0"/>
                </a:lnTo>
                <a:lnTo>
                  <a:pt x="0" y="6159"/>
                </a:lnTo>
                <a:lnTo>
                  <a:pt x="0" y="84366"/>
                </a:lnTo>
                <a:lnTo>
                  <a:pt x="4960" y="108871"/>
                </a:lnTo>
                <a:lnTo>
                  <a:pt x="18480" y="128904"/>
                </a:lnTo>
                <a:lnTo>
                  <a:pt x="38517" y="142423"/>
                </a:lnTo>
                <a:lnTo>
                  <a:pt x="63030" y="147383"/>
                </a:lnTo>
                <a:lnTo>
                  <a:pt x="856805" y="147383"/>
                </a:lnTo>
                <a:lnTo>
                  <a:pt x="862964" y="141223"/>
                </a:lnTo>
                <a:lnTo>
                  <a:pt x="862964" y="125996"/>
                </a:lnTo>
                <a:lnTo>
                  <a:pt x="856805" y="119837"/>
                </a:lnTo>
                <a:lnTo>
                  <a:pt x="63030" y="119837"/>
                </a:lnTo>
                <a:lnTo>
                  <a:pt x="49236" y="117045"/>
                </a:lnTo>
                <a:lnTo>
                  <a:pt x="37960" y="109435"/>
                </a:lnTo>
                <a:lnTo>
                  <a:pt x="30351" y="98159"/>
                </a:lnTo>
                <a:lnTo>
                  <a:pt x="27558" y="84366"/>
                </a:lnTo>
                <a:lnTo>
                  <a:pt x="27558" y="27533"/>
                </a:lnTo>
                <a:lnTo>
                  <a:pt x="214502" y="27533"/>
                </a:lnTo>
                <a:lnTo>
                  <a:pt x="220675" y="21374"/>
                </a:lnTo>
                <a:lnTo>
                  <a:pt x="220675" y="6159"/>
                </a:lnTo>
                <a:lnTo>
                  <a:pt x="214502"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2" name="Google Shape;282;p4"/>
          <p:cNvSpPr/>
          <p:nvPr/>
        </p:nvSpPr>
        <p:spPr>
          <a:xfrm>
            <a:off x="11441466" y="2064016"/>
            <a:ext cx="1026160" cy="589280"/>
          </a:xfrm>
          <a:custGeom>
            <a:rect b="b" l="l" r="r" t="t"/>
            <a:pathLst>
              <a:path extrusionOk="0" h="589280" w="1026159">
                <a:moveTo>
                  <a:pt x="958875" y="0"/>
                </a:moveTo>
                <a:lnTo>
                  <a:pt x="67183" y="0"/>
                </a:lnTo>
                <a:lnTo>
                  <a:pt x="41056" y="5287"/>
                </a:lnTo>
                <a:lnTo>
                  <a:pt x="19699" y="19699"/>
                </a:lnTo>
                <a:lnTo>
                  <a:pt x="5287" y="41056"/>
                </a:lnTo>
                <a:lnTo>
                  <a:pt x="0" y="67182"/>
                </a:lnTo>
                <a:lnTo>
                  <a:pt x="0" y="583044"/>
                </a:lnTo>
                <a:lnTo>
                  <a:pt x="6184" y="589203"/>
                </a:lnTo>
                <a:lnTo>
                  <a:pt x="856119" y="589203"/>
                </a:lnTo>
                <a:lnTo>
                  <a:pt x="862279" y="583044"/>
                </a:lnTo>
                <a:lnTo>
                  <a:pt x="862279" y="567816"/>
                </a:lnTo>
                <a:lnTo>
                  <a:pt x="856119" y="561657"/>
                </a:lnTo>
                <a:lnTo>
                  <a:pt x="27559" y="561657"/>
                </a:lnTo>
                <a:lnTo>
                  <a:pt x="27559" y="67182"/>
                </a:lnTo>
                <a:lnTo>
                  <a:pt x="30678" y="51768"/>
                </a:lnTo>
                <a:lnTo>
                  <a:pt x="39179" y="39168"/>
                </a:lnTo>
                <a:lnTo>
                  <a:pt x="51776" y="30665"/>
                </a:lnTo>
                <a:lnTo>
                  <a:pt x="67183" y="27546"/>
                </a:lnTo>
                <a:lnTo>
                  <a:pt x="1011654" y="27546"/>
                </a:lnTo>
                <a:lnTo>
                  <a:pt x="1006359" y="19699"/>
                </a:lnTo>
                <a:lnTo>
                  <a:pt x="985001" y="5287"/>
                </a:lnTo>
                <a:lnTo>
                  <a:pt x="958875" y="0"/>
                </a:lnTo>
                <a:close/>
              </a:path>
              <a:path extrusionOk="0" h="589280" w="1026159">
                <a:moveTo>
                  <a:pt x="1011654" y="27546"/>
                </a:moveTo>
                <a:lnTo>
                  <a:pt x="958875" y="27546"/>
                </a:lnTo>
                <a:lnTo>
                  <a:pt x="974289" y="30665"/>
                </a:lnTo>
                <a:lnTo>
                  <a:pt x="986890" y="39168"/>
                </a:lnTo>
                <a:lnTo>
                  <a:pt x="995392" y="51768"/>
                </a:lnTo>
                <a:lnTo>
                  <a:pt x="998512" y="67182"/>
                </a:lnTo>
                <a:lnTo>
                  <a:pt x="998512" y="322719"/>
                </a:lnTo>
                <a:lnTo>
                  <a:pt x="1004671" y="328879"/>
                </a:lnTo>
                <a:lnTo>
                  <a:pt x="1019886" y="328879"/>
                </a:lnTo>
                <a:lnTo>
                  <a:pt x="1026058" y="322719"/>
                </a:lnTo>
                <a:lnTo>
                  <a:pt x="1026058" y="67182"/>
                </a:lnTo>
                <a:lnTo>
                  <a:pt x="1020770" y="41056"/>
                </a:lnTo>
                <a:lnTo>
                  <a:pt x="1011654" y="2754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3" name="Google Shape;283;p4"/>
          <p:cNvSpPr/>
          <p:nvPr/>
        </p:nvSpPr>
        <p:spPr>
          <a:xfrm>
            <a:off x="12323394" y="2808947"/>
            <a:ext cx="260985" cy="0"/>
          </a:xfrm>
          <a:custGeom>
            <a:rect b="b" l="l" r="r" t="t"/>
            <a:pathLst>
              <a:path extrusionOk="0" h="120000" w="260984">
                <a:moveTo>
                  <a:pt x="0" y="0"/>
                </a:moveTo>
                <a:lnTo>
                  <a:pt x="260705" y="0"/>
                </a:lnTo>
              </a:path>
            </a:pathLst>
          </a:custGeom>
          <a:noFill/>
          <a:ln cap="flat" cmpd="sng" w="27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4" name="Google Shape;284;p4"/>
          <p:cNvSpPr/>
          <p:nvPr/>
        </p:nvSpPr>
        <p:spPr>
          <a:xfrm>
            <a:off x="12276877" y="2365349"/>
            <a:ext cx="354330" cy="565150"/>
          </a:xfrm>
          <a:custGeom>
            <a:rect b="b" l="l" r="r" t="t"/>
            <a:pathLst>
              <a:path extrusionOk="0" h="565150" w="354329">
                <a:moveTo>
                  <a:pt x="314934" y="0"/>
                </a:moveTo>
                <a:lnTo>
                  <a:pt x="38811" y="0"/>
                </a:lnTo>
                <a:lnTo>
                  <a:pt x="23719" y="3052"/>
                </a:lnTo>
                <a:lnTo>
                  <a:pt x="11380" y="11374"/>
                </a:lnTo>
                <a:lnTo>
                  <a:pt x="3054" y="23708"/>
                </a:lnTo>
                <a:lnTo>
                  <a:pt x="0" y="38798"/>
                </a:lnTo>
                <a:lnTo>
                  <a:pt x="0" y="525779"/>
                </a:lnTo>
                <a:lnTo>
                  <a:pt x="3054" y="540870"/>
                </a:lnTo>
                <a:lnTo>
                  <a:pt x="11380" y="553204"/>
                </a:lnTo>
                <a:lnTo>
                  <a:pt x="23719" y="561525"/>
                </a:lnTo>
                <a:lnTo>
                  <a:pt x="38811" y="564578"/>
                </a:lnTo>
                <a:lnTo>
                  <a:pt x="314934" y="564578"/>
                </a:lnTo>
                <a:lnTo>
                  <a:pt x="330024" y="561525"/>
                </a:lnTo>
                <a:lnTo>
                  <a:pt x="342358" y="553204"/>
                </a:lnTo>
                <a:lnTo>
                  <a:pt x="350680" y="540870"/>
                </a:lnTo>
                <a:lnTo>
                  <a:pt x="351456" y="537032"/>
                </a:lnTo>
                <a:lnTo>
                  <a:pt x="32600" y="537032"/>
                </a:lnTo>
                <a:lnTo>
                  <a:pt x="27559" y="531990"/>
                </a:lnTo>
                <a:lnTo>
                  <a:pt x="27559" y="32588"/>
                </a:lnTo>
                <a:lnTo>
                  <a:pt x="32600" y="27546"/>
                </a:lnTo>
                <a:lnTo>
                  <a:pt x="351456" y="27546"/>
                </a:lnTo>
                <a:lnTo>
                  <a:pt x="350680" y="23708"/>
                </a:lnTo>
                <a:lnTo>
                  <a:pt x="342358" y="11374"/>
                </a:lnTo>
                <a:lnTo>
                  <a:pt x="330024" y="3052"/>
                </a:lnTo>
                <a:lnTo>
                  <a:pt x="314934" y="0"/>
                </a:lnTo>
                <a:close/>
              </a:path>
              <a:path extrusionOk="0" h="565150" w="354329">
                <a:moveTo>
                  <a:pt x="351456" y="27546"/>
                </a:moveTo>
                <a:lnTo>
                  <a:pt x="321132" y="27546"/>
                </a:lnTo>
                <a:lnTo>
                  <a:pt x="326174" y="32588"/>
                </a:lnTo>
                <a:lnTo>
                  <a:pt x="326174" y="531990"/>
                </a:lnTo>
                <a:lnTo>
                  <a:pt x="321132" y="537032"/>
                </a:lnTo>
                <a:lnTo>
                  <a:pt x="351456" y="537032"/>
                </a:lnTo>
                <a:lnTo>
                  <a:pt x="353733" y="525779"/>
                </a:lnTo>
                <a:lnTo>
                  <a:pt x="353733" y="38798"/>
                </a:lnTo>
                <a:lnTo>
                  <a:pt x="351456" y="2754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5" name="Google Shape;285;p4"/>
          <p:cNvSpPr/>
          <p:nvPr/>
        </p:nvSpPr>
        <p:spPr>
          <a:xfrm>
            <a:off x="12431272" y="2840572"/>
            <a:ext cx="45085" cy="45085"/>
          </a:xfrm>
          <a:custGeom>
            <a:rect b="b" l="l" r="r" t="t"/>
            <a:pathLst>
              <a:path extrusionOk="0" h="45085" w="45084">
                <a:moveTo>
                  <a:pt x="22478" y="0"/>
                </a:moveTo>
                <a:lnTo>
                  <a:pt x="13737" y="1769"/>
                </a:lnTo>
                <a:lnTo>
                  <a:pt x="6591" y="6589"/>
                </a:lnTo>
                <a:lnTo>
                  <a:pt x="1769" y="13732"/>
                </a:lnTo>
                <a:lnTo>
                  <a:pt x="0" y="22466"/>
                </a:lnTo>
                <a:lnTo>
                  <a:pt x="1769" y="31207"/>
                </a:lnTo>
                <a:lnTo>
                  <a:pt x="6591" y="38354"/>
                </a:lnTo>
                <a:lnTo>
                  <a:pt x="13737" y="43176"/>
                </a:lnTo>
                <a:lnTo>
                  <a:pt x="22478" y="44945"/>
                </a:lnTo>
                <a:lnTo>
                  <a:pt x="31220" y="43176"/>
                </a:lnTo>
                <a:lnTo>
                  <a:pt x="38366" y="38354"/>
                </a:lnTo>
                <a:lnTo>
                  <a:pt x="43188" y="31207"/>
                </a:lnTo>
                <a:lnTo>
                  <a:pt x="43927" y="27559"/>
                </a:lnTo>
                <a:lnTo>
                  <a:pt x="19672" y="27559"/>
                </a:lnTo>
                <a:lnTo>
                  <a:pt x="17398" y="25273"/>
                </a:lnTo>
                <a:lnTo>
                  <a:pt x="17398" y="19672"/>
                </a:lnTo>
                <a:lnTo>
                  <a:pt x="19672" y="17386"/>
                </a:lnTo>
                <a:lnTo>
                  <a:pt x="43928" y="17386"/>
                </a:lnTo>
                <a:lnTo>
                  <a:pt x="43188" y="13732"/>
                </a:lnTo>
                <a:lnTo>
                  <a:pt x="38366" y="6589"/>
                </a:lnTo>
                <a:lnTo>
                  <a:pt x="31220" y="1769"/>
                </a:lnTo>
                <a:lnTo>
                  <a:pt x="22478" y="0"/>
                </a:lnTo>
                <a:close/>
              </a:path>
              <a:path extrusionOk="0" h="45085" w="45084">
                <a:moveTo>
                  <a:pt x="43928" y="17386"/>
                </a:moveTo>
                <a:lnTo>
                  <a:pt x="25272" y="17386"/>
                </a:lnTo>
                <a:lnTo>
                  <a:pt x="27546" y="19672"/>
                </a:lnTo>
                <a:lnTo>
                  <a:pt x="27546" y="25273"/>
                </a:lnTo>
                <a:lnTo>
                  <a:pt x="25272" y="27559"/>
                </a:lnTo>
                <a:lnTo>
                  <a:pt x="43927" y="27559"/>
                </a:lnTo>
                <a:lnTo>
                  <a:pt x="44957" y="22466"/>
                </a:lnTo>
                <a:lnTo>
                  <a:pt x="43928" y="1738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6" name="Google Shape;286;p4"/>
          <p:cNvSpPr/>
          <p:nvPr/>
        </p:nvSpPr>
        <p:spPr>
          <a:xfrm>
            <a:off x="12407649" y="2433438"/>
            <a:ext cx="92710" cy="0"/>
          </a:xfrm>
          <a:custGeom>
            <a:rect b="b" l="l" r="r" t="t"/>
            <a:pathLst>
              <a:path extrusionOk="0" h="120000" w="92709">
                <a:moveTo>
                  <a:pt x="0" y="0"/>
                </a:moveTo>
                <a:lnTo>
                  <a:pt x="92201" y="0"/>
                </a:lnTo>
              </a:path>
            </a:pathLst>
          </a:custGeom>
          <a:noFill/>
          <a:ln cap="flat" cmpd="sng" w="27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7" name="Google Shape;287;p4"/>
          <p:cNvSpPr/>
          <p:nvPr/>
        </p:nvSpPr>
        <p:spPr>
          <a:xfrm>
            <a:off x="12117764" y="2229864"/>
            <a:ext cx="164465" cy="205104"/>
          </a:xfrm>
          <a:custGeom>
            <a:rect b="b" l="l" r="r" t="t"/>
            <a:pathLst>
              <a:path extrusionOk="0" h="205105" w="164465">
                <a:moveTo>
                  <a:pt x="142341" y="0"/>
                </a:moveTo>
                <a:lnTo>
                  <a:pt x="0" y="188239"/>
                </a:lnTo>
                <a:lnTo>
                  <a:pt x="21983" y="204863"/>
                </a:lnTo>
                <a:lnTo>
                  <a:pt x="164312" y="16624"/>
                </a:lnTo>
                <a:lnTo>
                  <a:pt x="142341"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8" name="Google Shape;288;p4"/>
          <p:cNvSpPr/>
          <p:nvPr/>
        </p:nvSpPr>
        <p:spPr>
          <a:xfrm>
            <a:off x="12001138" y="2351812"/>
            <a:ext cx="78740" cy="84455"/>
          </a:xfrm>
          <a:custGeom>
            <a:rect b="b" l="l" r="r" t="t"/>
            <a:pathLst>
              <a:path extrusionOk="0" h="84455" w="78740">
                <a:moveTo>
                  <a:pt x="20878" y="0"/>
                </a:moveTo>
                <a:lnTo>
                  <a:pt x="0" y="17995"/>
                </a:lnTo>
                <a:lnTo>
                  <a:pt x="57251" y="84416"/>
                </a:lnTo>
                <a:lnTo>
                  <a:pt x="78130" y="66433"/>
                </a:lnTo>
                <a:lnTo>
                  <a:pt x="2087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9" name="Google Shape;289;p4"/>
          <p:cNvSpPr/>
          <p:nvPr/>
        </p:nvSpPr>
        <p:spPr>
          <a:xfrm>
            <a:off x="11875762" y="2351735"/>
            <a:ext cx="85090" cy="91440"/>
          </a:xfrm>
          <a:custGeom>
            <a:rect b="b" l="l" r="r" t="t"/>
            <a:pathLst>
              <a:path extrusionOk="0" h="91439" w="85090">
                <a:moveTo>
                  <a:pt x="64096" y="0"/>
                </a:moveTo>
                <a:lnTo>
                  <a:pt x="0" y="73278"/>
                </a:lnTo>
                <a:lnTo>
                  <a:pt x="20739" y="91414"/>
                </a:lnTo>
                <a:lnTo>
                  <a:pt x="84836" y="18135"/>
                </a:lnTo>
                <a:lnTo>
                  <a:pt x="64096"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0" name="Google Shape;290;p4"/>
          <p:cNvSpPr/>
          <p:nvPr/>
        </p:nvSpPr>
        <p:spPr>
          <a:xfrm>
            <a:off x="11762635" y="2353804"/>
            <a:ext cx="76835" cy="88265"/>
          </a:xfrm>
          <a:custGeom>
            <a:rect b="b" l="l" r="r" t="t"/>
            <a:pathLst>
              <a:path extrusionOk="0" h="88264" w="76834">
                <a:moveTo>
                  <a:pt x="21805" y="0"/>
                </a:moveTo>
                <a:lnTo>
                  <a:pt x="0" y="16840"/>
                </a:lnTo>
                <a:lnTo>
                  <a:pt x="54800" y="87807"/>
                </a:lnTo>
                <a:lnTo>
                  <a:pt x="76606" y="70967"/>
                </a:lnTo>
                <a:lnTo>
                  <a:pt x="21805"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1" name="Google Shape;291;p4"/>
          <p:cNvSpPr/>
          <p:nvPr/>
        </p:nvSpPr>
        <p:spPr>
          <a:xfrm>
            <a:off x="11643164" y="2351737"/>
            <a:ext cx="79375" cy="92710"/>
          </a:xfrm>
          <a:custGeom>
            <a:rect b="b" l="l" r="r" t="t"/>
            <a:pathLst>
              <a:path extrusionOk="0" h="92710" w="79375">
                <a:moveTo>
                  <a:pt x="57188" y="0"/>
                </a:moveTo>
                <a:lnTo>
                  <a:pt x="0" y="75742"/>
                </a:lnTo>
                <a:lnTo>
                  <a:pt x="21983" y="92354"/>
                </a:lnTo>
                <a:lnTo>
                  <a:pt x="79184" y="16598"/>
                </a:lnTo>
                <a:lnTo>
                  <a:pt x="57188"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2" name="Google Shape;292;p4"/>
          <p:cNvSpPr/>
          <p:nvPr/>
        </p:nvSpPr>
        <p:spPr>
          <a:xfrm>
            <a:off x="11682076" y="2273472"/>
            <a:ext cx="120014" cy="120014"/>
          </a:xfrm>
          <a:custGeom>
            <a:rect b="b" l="l" r="r" t="t"/>
            <a:pathLst>
              <a:path extrusionOk="0" h="120014" w="120015">
                <a:moveTo>
                  <a:pt x="59791" y="0"/>
                </a:moveTo>
                <a:lnTo>
                  <a:pt x="36534" y="4706"/>
                </a:lnTo>
                <a:lnTo>
                  <a:pt x="17527" y="17532"/>
                </a:lnTo>
                <a:lnTo>
                  <a:pt x="4704" y="36540"/>
                </a:lnTo>
                <a:lnTo>
                  <a:pt x="0" y="59791"/>
                </a:lnTo>
                <a:lnTo>
                  <a:pt x="4704" y="83048"/>
                </a:lnTo>
                <a:lnTo>
                  <a:pt x="17527" y="102055"/>
                </a:lnTo>
                <a:lnTo>
                  <a:pt x="36534" y="114878"/>
                </a:lnTo>
                <a:lnTo>
                  <a:pt x="59791" y="119583"/>
                </a:lnTo>
                <a:lnTo>
                  <a:pt x="83042" y="114878"/>
                </a:lnTo>
                <a:lnTo>
                  <a:pt x="102050" y="102055"/>
                </a:lnTo>
                <a:lnTo>
                  <a:pt x="108811" y="92036"/>
                </a:lnTo>
                <a:lnTo>
                  <a:pt x="59791" y="92036"/>
                </a:lnTo>
                <a:lnTo>
                  <a:pt x="47257" y="89498"/>
                </a:lnTo>
                <a:lnTo>
                  <a:pt x="37006" y="82581"/>
                </a:lnTo>
                <a:lnTo>
                  <a:pt x="30086" y="72330"/>
                </a:lnTo>
                <a:lnTo>
                  <a:pt x="27546" y="59791"/>
                </a:lnTo>
                <a:lnTo>
                  <a:pt x="30086" y="47259"/>
                </a:lnTo>
                <a:lnTo>
                  <a:pt x="37006" y="37012"/>
                </a:lnTo>
                <a:lnTo>
                  <a:pt x="47257" y="30096"/>
                </a:lnTo>
                <a:lnTo>
                  <a:pt x="59791" y="27558"/>
                </a:lnTo>
                <a:lnTo>
                  <a:pt x="108816" y="27558"/>
                </a:lnTo>
                <a:lnTo>
                  <a:pt x="102050" y="17532"/>
                </a:lnTo>
                <a:lnTo>
                  <a:pt x="83042" y="4706"/>
                </a:lnTo>
                <a:lnTo>
                  <a:pt x="59791" y="0"/>
                </a:lnTo>
                <a:close/>
              </a:path>
              <a:path extrusionOk="0" h="120014" w="120015">
                <a:moveTo>
                  <a:pt x="108816" y="27558"/>
                </a:moveTo>
                <a:lnTo>
                  <a:pt x="59791" y="27558"/>
                </a:lnTo>
                <a:lnTo>
                  <a:pt x="72323" y="30096"/>
                </a:lnTo>
                <a:lnTo>
                  <a:pt x="82570" y="37012"/>
                </a:lnTo>
                <a:lnTo>
                  <a:pt x="89486" y="47259"/>
                </a:lnTo>
                <a:lnTo>
                  <a:pt x="92024" y="59791"/>
                </a:lnTo>
                <a:lnTo>
                  <a:pt x="89486" y="72330"/>
                </a:lnTo>
                <a:lnTo>
                  <a:pt x="82570" y="82581"/>
                </a:lnTo>
                <a:lnTo>
                  <a:pt x="72323" y="89498"/>
                </a:lnTo>
                <a:lnTo>
                  <a:pt x="59791" y="92036"/>
                </a:lnTo>
                <a:lnTo>
                  <a:pt x="108811" y="92036"/>
                </a:lnTo>
                <a:lnTo>
                  <a:pt x="114877" y="83048"/>
                </a:lnTo>
                <a:lnTo>
                  <a:pt x="119583" y="59791"/>
                </a:lnTo>
                <a:lnTo>
                  <a:pt x="114877" y="36540"/>
                </a:lnTo>
                <a:lnTo>
                  <a:pt x="108816" y="2755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3" name="Google Shape;293;p4"/>
          <p:cNvSpPr/>
          <p:nvPr/>
        </p:nvSpPr>
        <p:spPr>
          <a:xfrm>
            <a:off x="11797953" y="2404727"/>
            <a:ext cx="120014" cy="120014"/>
          </a:xfrm>
          <a:custGeom>
            <a:rect b="b" l="l" r="r" t="t"/>
            <a:pathLst>
              <a:path extrusionOk="0" h="120014" w="120015">
                <a:moveTo>
                  <a:pt x="59791" y="0"/>
                </a:moveTo>
                <a:lnTo>
                  <a:pt x="36540" y="4706"/>
                </a:lnTo>
                <a:lnTo>
                  <a:pt x="17532" y="17532"/>
                </a:lnTo>
                <a:lnTo>
                  <a:pt x="4706" y="36540"/>
                </a:lnTo>
                <a:lnTo>
                  <a:pt x="0" y="59791"/>
                </a:lnTo>
                <a:lnTo>
                  <a:pt x="4706" y="83042"/>
                </a:lnTo>
                <a:lnTo>
                  <a:pt x="17532" y="102050"/>
                </a:lnTo>
                <a:lnTo>
                  <a:pt x="36540" y="114877"/>
                </a:lnTo>
                <a:lnTo>
                  <a:pt x="59791" y="119583"/>
                </a:lnTo>
                <a:lnTo>
                  <a:pt x="83048" y="114877"/>
                </a:lnTo>
                <a:lnTo>
                  <a:pt x="102055" y="102050"/>
                </a:lnTo>
                <a:lnTo>
                  <a:pt x="108819" y="92024"/>
                </a:lnTo>
                <a:lnTo>
                  <a:pt x="59791" y="92024"/>
                </a:lnTo>
                <a:lnTo>
                  <a:pt x="47259" y="89486"/>
                </a:lnTo>
                <a:lnTo>
                  <a:pt x="37012" y="82570"/>
                </a:lnTo>
                <a:lnTo>
                  <a:pt x="30096" y="72323"/>
                </a:lnTo>
                <a:lnTo>
                  <a:pt x="27558" y="59791"/>
                </a:lnTo>
                <a:lnTo>
                  <a:pt x="30096" y="47252"/>
                </a:lnTo>
                <a:lnTo>
                  <a:pt x="37012" y="37001"/>
                </a:lnTo>
                <a:lnTo>
                  <a:pt x="47259" y="30084"/>
                </a:lnTo>
                <a:lnTo>
                  <a:pt x="59791" y="27546"/>
                </a:lnTo>
                <a:lnTo>
                  <a:pt x="108811" y="27546"/>
                </a:lnTo>
                <a:lnTo>
                  <a:pt x="102055" y="17532"/>
                </a:lnTo>
                <a:lnTo>
                  <a:pt x="83048" y="4706"/>
                </a:lnTo>
                <a:lnTo>
                  <a:pt x="59791" y="0"/>
                </a:lnTo>
                <a:close/>
              </a:path>
              <a:path extrusionOk="0" h="120014" w="120015">
                <a:moveTo>
                  <a:pt x="108811" y="27546"/>
                </a:moveTo>
                <a:lnTo>
                  <a:pt x="59791" y="27546"/>
                </a:lnTo>
                <a:lnTo>
                  <a:pt x="72330" y="30084"/>
                </a:lnTo>
                <a:lnTo>
                  <a:pt x="82581" y="37001"/>
                </a:lnTo>
                <a:lnTo>
                  <a:pt x="89498" y="47252"/>
                </a:lnTo>
                <a:lnTo>
                  <a:pt x="92036" y="59791"/>
                </a:lnTo>
                <a:lnTo>
                  <a:pt x="89498" y="72323"/>
                </a:lnTo>
                <a:lnTo>
                  <a:pt x="82581" y="82570"/>
                </a:lnTo>
                <a:lnTo>
                  <a:pt x="72330" y="89486"/>
                </a:lnTo>
                <a:lnTo>
                  <a:pt x="59791" y="92024"/>
                </a:lnTo>
                <a:lnTo>
                  <a:pt x="108819" y="92024"/>
                </a:lnTo>
                <a:lnTo>
                  <a:pt x="114878" y="83042"/>
                </a:lnTo>
                <a:lnTo>
                  <a:pt x="119583" y="59791"/>
                </a:lnTo>
                <a:lnTo>
                  <a:pt x="114878" y="36540"/>
                </a:lnTo>
                <a:lnTo>
                  <a:pt x="108811" y="2754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4" name="Google Shape;294;p4"/>
          <p:cNvSpPr/>
          <p:nvPr/>
        </p:nvSpPr>
        <p:spPr>
          <a:xfrm>
            <a:off x="11921628" y="2273472"/>
            <a:ext cx="120014" cy="120014"/>
          </a:xfrm>
          <a:custGeom>
            <a:rect b="b" l="l" r="r" t="t"/>
            <a:pathLst>
              <a:path extrusionOk="0" h="120014" w="120015">
                <a:moveTo>
                  <a:pt x="59791" y="0"/>
                </a:moveTo>
                <a:lnTo>
                  <a:pt x="36534" y="4706"/>
                </a:lnTo>
                <a:lnTo>
                  <a:pt x="17527" y="17532"/>
                </a:lnTo>
                <a:lnTo>
                  <a:pt x="4704" y="36540"/>
                </a:lnTo>
                <a:lnTo>
                  <a:pt x="0" y="59791"/>
                </a:lnTo>
                <a:lnTo>
                  <a:pt x="4704" y="83048"/>
                </a:lnTo>
                <a:lnTo>
                  <a:pt x="17527" y="102055"/>
                </a:lnTo>
                <a:lnTo>
                  <a:pt x="36534" y="114878"/>
                </a:lnTo>
                <a:lnTo>
                  <a:pt x="59791" y="119583"/>
                </a:lnTo>
                <a:lnTo>
                  <a:pt x="83042" y="114878"/>
                </a:lnTo>
                <a:lnTo>
                  <a:pt x="102050" y="102055"/>
                </a:lnTo>
                <a:lnTo>
                  <a:pt x="108811" y="92036"/>
                </a:lnTo>
                <a:lnTo>
                  <a:pt x="59791" y="92036"/>
                </a:lnTo>
                <a:lnTo>
                  <a:pt x="47257" y="89498"/>
                </a:lnTo>
                <a:lnTo>
                  <a:pt x="37006" y="82581"/>
                </a:lnTo>
                <a:lnTo>
                  <a:pt x="30086" y="72330"/>
                </a:lnTo>
                <a:lnTo>
                  <a:pt x="27546" y="59791"/>
                </a:lnTo>
                <a:lnTo>
                  <a:pt x="30086" y="47259"/>
                </a:lnTo>
                <a:lnTo>
                  <a:pt x="37006" y="37012"/>
                </a:lnTo>
                <a:lnTo>
                  <a:pt x="47257" y="30096"/>
                </a:lnTo>
                <a:lnTo>
                  <a:pt x="59791" y="27558"/>
                </a:lnTo>
                <a:lnTo>
                  <a:pt x="108816" y="27558"/>
                </a:lnTo>
                <a:lnTo>
                  <a:pt x="102050" y="17532"/>
                </a:lnTo>
                <a:lnTo>
                  <a:pt x="83042" y="4706"/>
                </a:lnTo>
                <a:lnTo>
                  <a:pt x="59791" y="0"/>
                </a:lnTo>
                <a:close/>
              </a:path>
              <a:path extrusionOk="0" h="120014" w="120015">
                <a:moveTo>
                  <a:pt x="108816" y="27558"/>
                </a:moveTo>
                <a:lnTo>
                  <a:pt x="59791" y="27558"/>
                </a:lnTo>
                <a:lnTo>
                  <a:pt x="72323" y="30096"/>
                </a:lnTo>
                <a:lnTo>
                  <a:pt x="82570" y="37012"/>
                </a:lnTo>
                <a:lnTo>
                  <a:pt x="89486" y="47259"/>
                </a:lnTo>
                <a:lnTo>
                  <a:pt x="92024" y="59791"/>
                </a:lnTo>
                <a:lnTo>
                  <a:pt x="89486" y="72330"/>
                </a:lnTo>
                <a:lnTo>
                  <a:pt x="82570" y="82581"/>
                </a:lnTo>
                <a:lnTo>
                  <a:pt x="72323" y="89498"/>
                </a:lnTo>
                <a:lnTo>
                  <a:pt x="59791" y="92036"/>
                </a:lnTo>
                <a:lnTo>
                  <a:pt x="108811" y="92036"/>
                </a:lnTo>
                <a:lnTo>
                  <a:pt x="114877" y="83048"/>
                </a:lnTo>
                <a:lnTo>
                  <a:pt x="119583" y="59791"/>
                </a:lnTo>
                <a:lnTo>
                  <a:pt x="114877" y="36540"/>
                </a:lnTo>
                <a:lnTo>
                  <a:pt x="108816" y="2755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5" name="Google Shape;295;p4"/>
          <p:cNvSpPr/>
          <p:nvPr/>
        </p:nvSpPr>
        <p:spPr>
          <a:xfrm>
            <a:off x="12039004" y="2395301"/>
            <a:ext cx="120014" cy="120014"/>
          </a:xfrm>
          <a:custGeom>
            <a:rect b="b" l="l" r="r" t="t"/>
            <a:pathLst>
              <a:path extrusionOk="0" h="120014" w="120015">
                <a:moveTo>
                  <a:pt x="59791" y="0"/>
                </a:moveTo>
                <a:lnTo>
                  <a:pt x="36540" y="4706"/>
                </a:lnTo>
                <a:lnTo>
                  <a:pt x="17532" y="17532"/>
                </a:lnTo>
                <a:lnTo>
                  <a:pt x="4706" y="36540"/>
                </a:lnTo>
                <a:lnTo>
                  <a:pt x="0" y="59791"/>
                </a:lnTo>
                <a:lnTo>
                  <a:pt x="4706" y="83048"/>
                </a:lnTo>
                <a:lnTo>
                  <a:pt x="17532" y="102055"/>
                </a:lnTo>
                <a:lnTo>
                  <a:pt x="36540" y="114878"/>
                </a:lnTo>
                <a:lnTo>
                  <a:pt x="59791" y="119583"/>
                </a:lnTo>
                <a:lnTo>
                  <a:pt x="83042" y="114878"/>
                </a:lnTo>
                <a:lnTo>
                  <a:pt x="102050" y="102055"/>
                </a:lnTo>
                <a:lnTo>
                  <a:pt x="108811" y="92036"/>
                </a:lnTo>
                <a:lnTo>
                  <a:pt x="59791" y="92036"/>
                </a:lnTo>
                <a:lnTo>
                  <a:pt x="47257" y="89498"/>
                </a:lnTo>
                <a:lnTo>
                  <a:pt x="37006" y="82581"/>
                </a:lnTo>
                <a:lnTo>
                  <a:pt x="30086" y="72330"/>
                </a:lnTo>
                <a:lnTo>
                  <a:pt x="27546" y="59791"/>
                </a:lnTo>
                <a:lnTo>
                  <a:pt x="30086" y="47259"/>
                </a:lnTo>
                <a:lnTo>
                  <a:pt x="37006" y="37012"/>
                </a:lnTo>
                <a:lnTo>
                  <a:pt x="47257" y="30096"/>
                </a:lnTo>
                <a:lnTo>
                  <a:pt x="59791" y="27558"/>
                </a:lnTo>
                <a:lnTo>
                  <a:pt x="108816" y="27558"/>
                </a:lnTo>
                <a:lnTo>
                  <a:pt x="102050" y="17532"/>
                </a:lnTo>
                <a:lnTo>
                  <a:pt x="83042" y="4706"/>
                </a:lnTo>
                <a:lnTo>
                  <a:pt x="59791" y="0"/>
                </a:lnTo>
                <a:close/>
              </a:path>
              <a:path extrusionOk="0" h="120014" w="120015">
                <a:moveTo>
                  <a:pt x="108816" y="27558"/>
                </a:moveTo>
                <a:lnTo>
                  <a:pt x="59791" y="27558"/>
                </a:lnTo>
                <a:lnTo>
                  <a:pt x="72323" y="30096"/>
                </a:lnTo>
                <a:lnTo>
                  <a:pt x="82570" y="37012"/>
                </a:lnTo>
                <a:lnTo>
                  <a:pt x="89486" y="47259"/>
                </a:lnTo>
                <a:lnTo>
                  <a:pt x="92024" y="59791"/>
                </a:lnTo>
                <a:lnTo>
                  <a:pt x="89486" y="72330"/>
                </a:lnTo>
                <a:lnTo>
                  <a:pt x="82570" y="82581"/>
                </a:lnTo>
                <a:lnTo>
                  <a:pt x="72323" y="89498"/>
                </a:lnTo>
                <a:lnTo>
                  <a:pt x="59791" y="92036"/>
                </a:lnTo>
                <a:lnTo>
                  <a:pt x="108811" y="92036"/>
                </a:lnTo>
                <a:lnTo>
                  <a:pt x="114877" y="83048"/>
                </a:lnTo>
                <a:lnTo>
                  <a:pt x="119583" y="59791"/>
                </a:lnTo>
                <a:lnTo>
                  <a:pt x="114877" y="36540"/>
                </a:lnTo>
                <a:lnTo>
                  <a:pt x="108816" y="2755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6" name="Google Shape;296;p4"/>
          <p:cNvSpPr/>
          <p:nvPr/>
        </p:nvSpPr>
        <p:spPr>
          <a:xfrm>
            <a:off x="12240567" y="2149101"/>
            <a:ext cx="120014" cy="120014"/>
          </a:xfrm>
          <a:custGeom>
            <a:rect b="b" l="l" r="r" t="t"/>
            <a:pathLst>
              <a:path extrusionOk="0" h="120014" w="120015">
                <a:moveTo>
                  <a:pt x="59791" y="0"/>
                </a:moveTo>
                <a:lnTo>
                  <a:pt x="36540" y="4706"/>
                </a:lnTo>
                <a:lnTo>
                  <a:pt x="17532" y="17532"/>
                </a:lnTo>
                <a:lnTo>
                  <a:pt x="4706" y="36540"/>
                </a:lnTo>
                <a:lnTo>
                  <a:pt x="0" y="59791"/>
                </a:lnTo>
                <a:lnTo>
                  <a:pt x="4706" y="83048"/>
                </a:lnTo>
                <a:lnTo>
                  <a:pt x="17532" y="102055"/>
                </a:lnTo>
                <a:lnTo>
                  <a:pt x="36540" y="114878"/>
                </a:lnTo>
                <a:lnTo>
                  <a:pt x="59791" y="119583"/>
                </a:lnTo>
                <a:lnTo>
                  <a:pt x="83048" y="114878"/>
                </a:lnTo>
                <a:lnTo>
                  <a:pt x="102055" y="102055"/>
                </a:lnTo>
                <a:lnTo>
                  <a:pt x="108814" y="92036"/>
                </a:lnTo>
                <a:lnTo>
                  <a:pt x="59791" y="92036"/>
                </a:lnTo>
                <a:lnTo>
                  <a:pt x="47259" y="89498"/>
                </a:lnTo>
                <a:lnTo>
                  <a:pt x="37012" y="82581"/>
                </a:lnTo>
                <a:lnTo>
                  <a:pt x="30096" y="72330"/>
                </a:lnTo>
                <a:lnTo>
                  <a:pt x="27558" y="59791"/>
                </a:lnTo>
                <a:lnTo>
                  <a:pt x="30096" y="47259"/>
                </a:lnTo>
                <a:lnTo>
                  <a:pt x="37012" y="37012"/>
                </a:lnTo>
                <a:lnTo>
                  <a:pt x="47259" y="30096"/>
                </a:lnTo>
                <a:lnTo>
                  <a:pt x="59791" y="27558"/>
                </a:lnTo>
                <a:lnTo>
                  <a:pt x="108819" y="27558"/>
                </a:lnTo>
                <a:lnTo>
                  <a:pt x="102055" y="17532"/>
                </a:lnTo>
                <a:lnTo>
                  <a:pt x="83048" y="4706"/>
                </a:lnTo>
                <a:lnTo>
                  <a:pt x="59791" y="0"/>
                </a:lnTo>
                <a:close/>
              </a:path>
              <a:path extrusionOk="0" h="120014" w="120015">
                <a:moveTo>
                  <a:pt x="108819" y="27558"/>
                </a:moveTo>
                <a:lnTo>
                  <a:pt x="59791" y="27558"/>
                </a:lnTo>
                <a:lnTo>
                  <a:pt x="72325" y="30096"/>
                </a:lnTo>
                <a:lnTo>
                  <a:pt x="82576" y="37012"/>
                </a:lnTo>
                <a:lnTo>
                  <a:pt x="89497" y="47259"/>
                </a:lnTo>
                <a:lnTo>
                  <a:pt x="92036" y="59791"/>
                </a:lnTo>
                <a:lnTo>
                  <a:pt x="89497" y="72330"/>
                </a:lnTo>
                <a:lnTo>
                  <a:pt x="82576" y="82581"/>
                </a:lnTo>
                <a:lnTo>
                  <a:pt x="72325" y="89498"/>
                </a:lnTo>
                <a:lnTo>
                  <a:pt x="59791" y="92036"/>
                </a:lnTo>
                <a:lnTo>
                  <a:pt x="108814" y="92036"/>
                </a:lnTo>
                <a:lnTo>
                  <a:pt x="114878" y="83048"/>
                </a:lnTo>
                <a:lnTo>
                  <a:pt x="119583" y="59791"/>
                </a:lnTo>
                <a:lnTo>
                  <a:pt x="114878" y="36540"/>
                </a:lnTo>
                <a:lnTo>
                  <a:pt x="108819" y="2755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7" name="Google Shape;297;p4"/>
          <p:cNvSpPr/>
          <p:nvPr/>
        </p:nvSpPr>
        <p:spPr>
          <a:xfrm>
            <a:off x="11565632" y="2404727"/>
            <a:ext cx="120014" cy="120014"/>
          </a:xfrm>
          <a:custGeom>
            <a:rect b="b" l="l" r="r" t="t"/>
            <a:pathLst>
              <a:path extrusionOk="0" h="120014" w="120015">
                <a:moveTo>
                  <a:pt x="59791" y="0"/>
                </a:moveTo>
                <a:lnTo>
                  <a:pt x="36540" y="4706"/>
                </a:lnTo>
                <a:lnTo>
                  <a:pt x="17532" y="17532"/>
                </a:lnTo>
                <a:lnTo>
                  <a:pt x="4706" y="36540"/>
                </a:lnTo>
                <a:lnTo>
                  <a:pt x="0" y="59791"/>
                </a:lnTo>
                <a:lnTo>
                  <a:pt x="4706" y="83042"/>
                </a:lnTo>
                <a:lnTo>
                  <a:pt x="17532" y="102050"/>
                </a:lnTo>
                <a:lnTo>
                  <a:pt x="36540" y="114877"/>
                </a:lnTo>
                <a:lnTo>
                  <a:pt x="59791" y="119583"/>
                </a:lnTo>
                <a:lnTo>
                  <a:pt x="83050" y="114877"/>
                </a:lnTo>
                <a:lnTo>
                  <a:pt x="102061" y="102050"/>
                </a:lnTo>
                <a:lnTo>
                  <a:pt x="108828" y="92024"/>
                </a:lnTo>
                <a:lnTo>
                  <a:pt x="59791" y="92024"/>
                </a:lnTo>
                <a:lnTo>
                  <a:pt x="47259" y="89486"/>
                </a:lnTo>
                <a:lnTo>
                  <a:pt x="37012" y="82570"/>
                </a:lnTo>
                <a:lnTo>
                  <a:pt x="30096" y="72323"/>
                </a:lnTo>
                <a:lnTo>
                  <a:pt x="27558" y="59791"/>
                </a:lnTo>
                <a:lnTo>
                  <a:pt x="30096" y="47252"/>
                </a:lnTo>
                <a:lnTo>
                  <a:pt x="37012" y="37001"/>
                </a:lnTo>
                <a:lnTo>
                  <a:pt x="47259" y="30084"/>
                </a:lnTo>
                <a:lnTo>
                  <a:pt x="59791" y="27546"/>
                </a:lnTo>
                <a:lnTo>
                  <a:pt x="108819" y="27546"/>
                </a:lnTo>
                <a:lnTo>
                  <a:pt x="102061" y="17532"/>
                </a:lnTo>
                <a:lnTo>
                  <a:pt x="83050" y="4706"/>
                </a:lnTo>
                <a:lnTo>
                  <a:pt x="59791" y="0"/>
                </a:lnTo>
                <a:close/>
              </a:path>
              <a:path extrusionOk="0" h="120014" w="120015">
                <a:moveTo>
                  <a:pt x="108819" y="27546"/>
                </a:moveTo>
                <a:lnTo>
                  <a:pt x="59791" y="27546"/>
                </a:lnTo>
                <a:lnTo>
                  <a:pt x="72330" y="30084"/>
                </a:lnTo>
                <a:lnTo>
                  <a:pt x="82581" y="37001"/>
                </a:lnTo>
                <a:lnTo>
                  <a:pt x="89498" y="47252"/>
                </a:lnTo>
                <a:lnTo>
                  <a:pt x="92036" y="59791"/>
                </a:lnTo>
                <a:lnTo>
                  <a:pt x="89498" y="72323"/>
                </a:lnTo>
                <a:lnTo>
                  <a:pt x="82581" y="82570"/>
                </a:lnTo>
                <a:lnTo>
                  <a:pt x="72330" y="89486"/>
                </a:lnTo>
                <a:lnTo>
                  <a:pt x="59791" y="92024"/>
                </a:lnTo>
                <a:lnTo>
                  <a:pt x="108828" y="92024"/>
                </a:lnTo>
                <a:lnTo>
                  <a:pt x="114889" y="83042"/>
                </a:lnTo>
                <a:lnTo>
                  <a:pt x="119595" y="59791"/>
                </a:lnTo>
                <a:lnTo>
                  <a:pt x="114889" y="36540"/>
                </a:lnTo>
                <a:lnTo>
                  <a:pt x="108819" y="2754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8" name="Google Shape;298;p4"/>
          <p:cNvSpPr/>
          <p:nvPr/>
        </p:nvSpPr>
        <p:spPr>
          <a:xfrm>
            <a:off x="744014" y="5176744"/>
            <a:ext cx="1019333" cy="835155"/>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99" name="Google Shape;299;p4"/>
          <p:cNvSpPr/>
          <p:nvPr/>
        </p:nvSpPr>
        <p:spPr>
          <a:xfrm>
            <a:off x="6453517" y="5192374"/>
            <a:ext cx="139077" cy="193606"/>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0" name="Google Shape;300;p4"/>
          <p:cNvSpPr/>
          <p:nvPr/>
        </p:nvSpPr>
        <p:spPr>
          <a:xfrm>
            <a:off x="6178922" y="5141099"/>
            <a:ext cx="688340" cy="353695"/>
          </a:xfrm>
          <a:custGeom>
            <a:rect b="b" l="l" r="r" t="t"/>
            <a:pathLst>
              <a:path extrusionOk="0" h="353695" w="688340">
                <a:moveTo>
                  <a:pt x="344131" y="0"/>
                </a:moveTo>
                <a:lnTo>
                  <a:pt x="297499" y="3147"/>
                </a:lnTo>
                <a:lnTo>
                  <a:pt x="252754" y="12313"/>
                </a:lnTo>
                <a:lnTo>
                  <a:pt x="210310" y="27084"/>
                </a:lnTo>
                <a:lnTo>
                  <a:pt x="170578" y="47049"/>
                </a:lnTo>
                <a:lnTo>
                  <a:pt x="133974" y="71793"/>
                </a:lnTo>
                <a:lnTo>
                  <a:pt x="100909" y="100903"/>
                </a:lnTo>
                <a:lnTo>
                  <a:pt x="71797" y="133966"/>
                </a:lnTo>
                <a:lnTo>
                  <a:pt x="47052" y="170569"/>
                </a:lnTo>
                <a:lnTo>
                  <a:pt x="27086" y="210299"/>
                </a:lnTo>
                <a:lnTo>
                  <a:pt x="12314" y="252743"/>
                </a:lnTo>
                <a:lnTo>
                  <a:pt x="3147" y="297487"/>
                </a:lnTo>
                <a:lnTo>
                  <a:pt x="0" y="344119"/>
                </a:lnTo>
                <a:lnTo>
                  <a:pt x="0" y="349148"/>
                </a:lnTo>
                <a:lnTo>
                  <a:pt x="4076" y="353212"/>
                </a:lnTo>
                <a:lnTo>
                  <a:pt x="14122" y="353212"/>
                </a:lnTo>
                <a:lnTo>
                  <a:pt x="18186" y="349148"/>
                </a:lnTo>
                <a:lnTo>
                  <a:pt x="18186" y="344119"/>
                </a:lnTo>
                <a:lnTo>
                  <a:pt x="21726" y="296020"/>
                </a:lnTo>
                <a:lnTo>
                  <a:pt x="32009" y="250090"/>
                </a:lnTo>
                <a:lnTo>
                  <a:pt x="48526" y="206837"/>
                </a:lnTo>
                <a:lnTo>
                  <a:pt x="70770" y="166769"/>
                </a:lnTo>
                <a:lnTo>
                  <a:pt x="98231" y="130395"/>
                </a:lnTo>
                <a:lnTo>
                  <a:pt x="130403" y="98223"/>
                </a:lnTo>
                <a:lnTo>
                  <a:pt x="166776" y="70760"/>
                </a:lnTo>
                <a:lnTo>
                  <a:pt x="206844" y="48516"/>
                </a:lnTo>
                <a:lnTo>
                  <a:pt x="250098" y="31998"/>
                </a:lnTo>
                <a:lnTo>
                  <a:pt x="296030" y="21714"/>
                </a:lnTo>
                <a:lnTo>
                  <a:pt x="344131" y="18173"/>
                </a:lnTo>
                <a:lnTo>
                  <a:pt x="452353" y="18173"/>
                </a:lnTo>
                <a:lnTo>
                  <a:pt x="435513" y="12313"/>
                </a:lnTo>
                <a:lnTo>
                  <a:pt x="390766" y="3147"/>
                </a:lnTo>
                <a:lnTo>
                  <a:pt x="344131" y="0"/>
                </a:lnTo>
                <a:close/>
              </a:path>
              <a:path extrusionOk="0" h="353695" w="688340">
                <a:moveTo>
                  <a:pt x="452353" y="18173"/>
                </a:moveTo>
                <a:lnTo>
                  <a:pt x="344131" y="18173"/>
                </a:lnTo>
                <a:lnTo>
                  <a:pt x="392233" y="21714"/>
                </a:lnTo>
                <a:lnTo>
                  <a:pt x="438165" y="31998"/>
                </a:lnTo>
                <a:lnTo>
                  <a:pt x="481419" y="48516"/>
                </a:lnTo>
                <a:lnTo>
                  <a:pt x="521487" y="70760"/>
                </a:lnTo>
                <a:lnTo>
                  <a:pt x="557860" y="98223"/>
                </a:lnTo>
                <a:lnTo>
                  <a:pt x="590032" y="130395"/>
                </a:lnTo>
                <a:lnTo>
                  <a:pt x="617493" y="166769"/>
                </a:lnTo>
                <a:lnTo>
                  <a:pt x="639737" y="206837"/>
                </a:lnTo>
                <a:lnTo>
                  <a:pt x="656254" y="250090"/>
                </a:lnTo>
                <a:lnTo>
                  <a:pt x="666536" y="296020"/>
                </a:lnTo>
                <a:lnTo>
                  <a:pt x="670077" y="344119"/>
                </a:lnTo>
                <a:lnTo>
                  <a:pt x="670077" y="349148"/>
                </a:lnTo>
                <a:lnTo>
                  <a:pt x="674141" y="353212"/>
                </a:lnTo>
                <a:lnTo>
                  <a:pt x="684199" y="353212"/>
                </a:lnTo>
                <a:lnTo>
                  <a:pt x="688263" y="349148"/>
                </a:lnTo>
                <a:lnTo>
                  <a:pt x="688263" y="344119"/>
                </a:lnTo>
                <a:lnTo>
                  <a:pt x="685116" y="297487"/>
                </a:lnTo>
                <a:lnTo>
                  <a:pt x="675950" y="252743"/>
                </a:lnTo>
                <a:lnTo>
                  <a:pt x="661178" y="210299"/>
                </a:lnTo>
                <a:lnTo>
                  <a:pt x="641214" y="170569"/>
                </a:lnTo>
                <a:lnTo>
                  <a:pt x="616469" y="133966"/>
                </a:lnTo>
                <a:lnTo>
                  <a:pt x="587359" y="100903"/>
                </a:lnTo>
                <a:lnTo>
                  <a:pt x="554294" y="71793"/>
                </a:lnTo>
                <a:lnTo>
                  <a:pt x="517690" y="47049"/>
                </a:lnTo>
                <a:lnTo>
                  <a:pt x="477958" y="27084"/>
                </a:lnTo>
                <a:lnTo>
                  <a:pt x="452353" y="18173"/>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1" name="Google Shape;301;p4"/>
          <p:cNvSpPr/>
          <p:nvPr/>
        </p:nvSpPr>
        <p:spPr>
          <a:xfrm>
            <a:off x="6345250" y="5427459"/>
            <a:ext cx="188595" cy="68580"/>
          </a:xfrm>
          <a:custGeom>
            <a:rect b="b" l="l" r="r" t="t"/>
            <a:pathLst>
              <a:path extrusionOk="0" h="68579" w="188595">
                <a:moveTo>
                  <a:pt x="153447" y="18186"/>
                </a:moveTo>
                <a:lnTo>
                  <a:pt x="94043" y="18186"/>
                </a:lnTo>
                <a:lnTo>
                  <a:pt x="129924" y="24636"/>
                </a:lnTo>
                <a:lnTo>
                  <a:pt x="152947" y="38962"/>
                </a:lnTo>
                <a:lnTo>
                  <a:pt x="165343" y="53628"/>
                </a:lnTo>
                <a:lnTo>
                  <a:pt x="169341" y="61099"/>
                </a:lnTo>
                <a:lnTo>
                  <a:pt x="171183" y="65747"/>
                </a:lnTo>
                <a:lnTo>
                  <a:pt x="176428" y="68059"/>
                </a:lnTo>
                <a:lnTo>
                  <a:pt x="185775" y="64427"/>
                </a:lnTo>
                <a:lnTo>
                  <a:pt x="188099" y="59156"/>
                </a:lnTo>
                <a:lnTo>
                  <a:pt x="186270" y="54470"/>
                </a:lnTo>
                <a:lnTo>
                  <a:pt x="181379" y="45021"/>
                </a:lnTo>
                <a:lnTo>
                  <a:pt x="166179" y="26401"/>
                </a:lnTo>
                <a:lnTo>
                  <a:pt x="153447" y="18186"/>
                </a:lnTo>
                <a:close/>
              </a:path>
              <a:path extrusionOk="0" h="68579" w="188595">
                <a:moveTo>
                  <a:pt x="94043" y="0"/>
                </a:moveTo>
                <a:lnTo>
                  <a:pt x="50120" y="8198"/>
                </a:lnTo>
                <a:lnTo>
                  <a:pt x="6712" y="45021"/>
                </a:lnTo>
                <a:lnTo>
                  <a:pt x="0" y="59156"/>
                </a:lnTo>
                <a:lnTo>
                  <a:pt x="2311" y="64427"/>
                </a:lnTo>
                <a:lnTo>
                  <a:pt x="8077" y="66662"/>
                </a:lnTo>
                <a:lnTo>
                  <a:pt x="9194" y="66865"/>
                </a:lnTo>
                <a:lnTo>
                  <a:pt x="13931" y="66865"/>
                </a:lnTo>
                <a:lnTo>
                  <a:pt x="17360" y="64655"/>
                </a:lnTo>
                <a:lnTo>
                  <a:pt x="18757" y="61061"/>
                </a:lnTo>
                <a:lnTo>
                  <a:pt x="22448" y="54185"/>
                </a:lnTo>
                <a:lnTo>
                  <a:pt x="34740" y="39466"/>
                </a:lnTo>
                <a:lnTo>
                  <a:pt x="57862" y="24826"/>
                </a:lnTo>
                <a:lnTo>
                  <a:pt x="94043" y="18186"/>
                </a:lnTo>
                <a:lnTo>
                  <a:pt x="153447" y="18186"/>
                </a:lnTo>
                <a:lnTo>
                  <a:pt x="137968" y="8198"/>
                </a:lnTo>
                <a:lnTo>
                  <a:pt x="94043"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2" name="Google Shape;302;p4"/>
          <p:cNvSpPr/>
          <p:nvPr/>
        </p:nvSpPr>
        <p:spPr>
          <a:xfrm>
            <a:off x="6177736" y="5427459"/>
            <a:ext cx="188595" cy="68580"/>
          </a:xfrm>
          <a:custGeom>
            <a:rect b="b" l="l" r="r" t="t"/>
            <a:pathLst>
              <a:path extrusionOk="0" h="68579" w="188595">
                <a:moveTo>
                  <a:pt x="94037" y="0"/>
                </a:moveTo>
                <a:lnTo>
                  <a:pt x="50114" y="8198"/>
                </a:lnTo>
                <a:lnTo>
                  <a:pt x="6707" y="45021"/>
                </a:lnTo>
                <a:lnTo>
                  <a:pt x="0" y="59156"/>
                </a:lnTo>
                <a:lnTo>
                  <a:pt x="2305" y="64363"/>
                </a:lnTo>
                <a:lnTo>
                  <a:pt x="11602" y="68046"/>
                </a:lnTo>
                <a:lnTo>
                  <a:pt x="16885" y="65747"/>
                </a:lnTo>
                <a:lnTo>
                  <a:pt x="18739" y="61099"/>
                </a:lnTo>
                <a:lnTo>
                  <a:pt x="22753" y="53617"/>
                </a:lnTo>
                <a:lnTo>
                  <a:pt x="35109" y="38985"/>
                </a:lnTo>
                <a:lnTo>
                  <a:pt x="58137" y="24645"/>
                </a:lnTo>
                <a:lnTo>
                  <a:pt x="94037" y="18186"/>
                </a:lnTo>
                <a:lnTo>
                  <a:pt x="153447" y="18186"/>
                </a:lnTo>
                <a:lnTo>
                  <a:pt x="137968" y="8198"/>
                </a:lnTo>
                <a:lnTo>
                  <a:pt x="94037" y="0"/>
                </a:lnTo>
                <a:close/>
              </a:path>
              <a:path extrusionOk="0" h="68579" w="188595">
                <a:moveTo>
                  <a:pt x="153447" y="18186"/>
                </a:moveTo>
                <a:lnTo>
                  <a:pt x="94037" y="18186"/>
                </a:lnTo>
                <a:lnTo>
                  <a:pt x="129926" y="24645"/>
                </a:lnTo>
                <a:lnTo>
                  <a:pt x="152927" y="38952"/>
                </a:lnTo>
                <a:lnTo>
                  <a:pt x="165349" y="53655"/>
                </a:lnTo>
                <a:lnTo>
                  <a:pt x="169336" y="61099"/>
                </a:lnTo>
                <a:lnTo>
                  <a:pt x="170745" y="64668"/>
                </a:lnTo>
                <a:lnTo>
                  <a:pt x="174174" y="66865"/>
                </a:lnTo>
                <a:lnTo>
                  <a:pt x="178899" y="66865"/>
                </a:lnTo>
                <a:lnTo>
                  <a:pt x="180016" y="66662"/>
                </a:lnTo>
                <a:lnTo>
                  <a:pt x="185769" y="64427"/>
                </a:lnTo>
                <a:lnTo>
                  <a:pt x="188089" y="59143"/>
                </a:lnTo>
                <a:lnTo>
                  <a:pt x="186277" y="54470"/>
                </a:lnTo>
                <a:lnTo>
                  <a:pt x="181380" y="45021"/>
                </a:lnTo>
                <a:lnTo>
                  <a:pt x="166180" y="26401"/>
                </a:lnTo>
                <a:lnTo>
                  <a:pt x="153447" y="1818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3" name="Google Shape;303;p4"/>
          <p:cNvSpPr/>
          <p:nvPr/>
        </p:nvSpPr>
        <p:spPr>
          <a:xfrm>
            <a:off x="6680286" y="5427459"/>
            <a:ext cx="188595" cy="68580"/>
          </a:xfrm>
          <a:custGeom>
            <a:rect b="b" l="l" r="r" t="t"/>
            <a:pathLst>
              <a:path extrusionOk="0" h="68579" w="188595">
                <a:moveTo>
                  <a:pt x="94043" y="0"/>
                </a:moveTo>
                <a:lnTo>
                  <a:pt x="50120" y="8198"/>
                </a:lnTo>
                <a:lnTo>
                  <a:pt x="6712" y="45021"/>
                </a:lnTo>
                <a:lnTo>
                  <a:pt x="0" y="59156"/>
                </a:lnTo>
                <a:lnTo>
                  <a:pt x="2324" y="64427"/>
                </a:lnTo>
                <a:lnTo>
                  <a:pt x="11658" y="68059"/>
                </a:lnTo>
                <a:lnTo>
                  <a:pt x="16941" y="65735"/>
                </a:lnTo>
                <a:lnTo>
                  <a:pt x="18757" y="61061"/>
                </a:lnTo>
                <a:lnTo>
                  <a:pt x="22443" y="54180"/>
                </a:lnTo>
                <a:lnTo>
                  <a:pt x="34736" y="39462"/>
                </a:lnTo>
                <a:lnTo>
                  <a:pt x="57861" y="24824"/>
                </a:lnTo>
                <a:lnTo>
                  <a:pt x="94043" y="18186"/>
                </a:lnTo>
                <a:lnTo>
                  <a:pt x="153453" y="18186"/>
                </a:lnTo>
                <a:lnTo>
                  <a:pt x="137973" y="8198"/>
                </a:lnTo>
                <a:lnTo>
                  <a:pt x="94043" y="0"/>
                </a:lnTo>
                <a:close/>
              </a:path>
              <a:path extrusionOk="0" h="68579" w="188595">
                <a:moveTo>
                  <a:pt x="153453" y="18186"/>
                </a:moveTo>
                <a:lnTo>
                  <a:pt x="94043" y="18186"/>
                </a:lnTo>
                <a:lnTo>
                  <a:pt x="129924" y="24636"/>
                </a:lnTo>
                <a:lnTo>
                  <a:pt x="152947" y="38962"/>
                </a:lnTo>
                <a:lnTo>
                  <a:pt x="165343" y="53628"/>
                </a:lnTo>
                <a:lnTo>
                  <a:pt x="169341" y="61099"/>
                </a:lnTo>
                <a:lnTo>
                  <a:pt x="170751" y="64668"/>
                </a:lnTo>
                <a:lnTo>
                  <a:pt x="174180" y="66865"/>
                </a:lnTo>
                <a:lnTo>
                  <a:pt x="178904" y="66865"/>
                </a:lnTo>
                <a:lnTo>
                  <a:pt x="180022" y="66662"/>
                </a:lnTo>
                <a:lnTo>
                  <a:pt x="185775" y="64427"/>
                </a:lnTo>
                <a:lnTo>
                  <a:pt x="188099" y="59156"/>
                </a:lnTo>
                <a:lnTo>
                  <a:pt x="186283" y="54470"/>
                </a:lnTo>
                <a:lnTo>
                  <a:pt x="181386" y="45021"/>
                </a:lnTo>
                <a:lnTo>
                  <a:pt x="166185" y="26401"/>
                </a:lnTo>
                <a:lnTo>
                  <a:pt x="153453" y="1818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4" name="Google Shape;304;p4"/>
          <p:cNvSpPr/>
          <p:nvPr/>
        </p:nvSpPr>
        <p:spPr>
          <a:xfrm>
            <a:off x="6512768" y="5427459"/>
            <a:ext cx="188595" cy="68580"/>
          </a:xfrm>
          <a:custGeom>
            <a:rect b="b" l="l" r="r" t="t"/>
            <a:pathLst>
              <a:path extrusionOk="0" h="68579" w="188595">
                <a:moveTo>
                  <a:pt x="94043" y="0"/>
                </a:moveTo>
                <a:lnTo>
                  <a:pt x="50120" y="8198"/>
                </a:lnTo>
                <a:lnTo>
                  <a:pt x="6712" y="45021"/>
                </a:lnTo>
                <a:lnTo>
                  <a:pt x="0" y="59156"/>
                </a:lnTo>
                <a:lnTo>
                  <a:pt x="2311" y="64427"/>
                </a:lnTo>
                <a:lnTo>
                  <a:pt x="11671" y="68059"/>
                </a:lnTo>
                <a:lnTo>
                  <a:pt x="16941" y="65735"/>
                </a:lnTo>
                <a:lnTo>
                  <a:pt x="18757" y="61061"/>
                </a:lnTo>
                <a:lnTo>
                  <a:pt x="22443" y="54185"/>
                </a:lnTo>
                <a:lnTo>
                  <a:pt x="34736" y="39466"/>
                </a:lnTo>
                <a:lnTo>
                  <a:pt x="57861" y="24826"/>
                </a:lnTo>
                <a:lnTo>
                  <a:pt x="94043" y="18186"/>
                </a:lnTo>
                <a:lnTo>
                  <a:pt x="153453" y="18186"/>
                </a:lnTo>
                <a:lnTo>
                  <a:pt x="137973" y="8198"/>
                </a:lnTo>
                <a:lnTo>
                  <a:pt x="94043" y="0"/>
                </a:lnTo>
                <a:close/>
              </a:path>
              <a:path extrusionOk="0" h="68579" w="188595">
                <a:moveTo>
                  <a:pt x="153453" y="18186"/>
                </a:moveTo>
                <a:lnTo>
                  <a:pt x="94043" y="18186"/>
                </a:lnTo>
                <a:lnTo>
                  <a:pt x="129912" y="24632"/>
                </a:lnTo>
                <a:lnTo>
                  <a:pt x="152934" y="38952"/>
                </a:lnTo>
                <a:lnTo>
                  <a:pt x="165339" y="53617"/>
                </a:lnTo>
                <a:lnTo>
                  <a:pt x="169354" y="61099"/>
                </a:lnTo>
                <a:lnTo>
                  <a:pt x="170751" y="64668"/>
                </a:lnTo>
                <a:lnTo>
                  <a:pt x="174180" y="66865"/>
                </a:lnTo>
                <a:lnTo>
                  <a:pt x="178904" y="66865"/>
                </a:lnTo>
                <a:lnTo>
                  <a:pt x="180022" y="66662"/>
                </a:lnTo>
                <a:lnTo>
                  <a:pt x="185775" y="64427"/>
                </a:lnTo>
                <a:lnTo>
                  <a:pt x="188099" y="59156"/>
                </a:lnTo>
                <a:lnTo>
                  <a:pt x="186283" y="54470"/>
                </a:lnTo>
                <a:lnTo>
                  <a:pt x="181386" y="45021"/>
                </a:lnTo>
                <a:lnTo>
                  <a:pt x="166185" y="26401"/>
                </a:lnTo>
                <a:lnTo>
                  <a:pt x="153453" y="1818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5" name="Google Shape;305;p4"/>
          <p:cNvSpPr/>
          <p:nvPr/>
        </p:nvSpPr>
        <p:spPr>
          <a:xfrm>
            <a:off x="6513963" y="5087076"/>
            <a:ext cx="18415" cy="72390"/>
          </a:xfrm>
          <a:custGeom>
            <a:rect b="b" l="l" r="r" t="t"/>
            <a:pathLst>
              <a:path extrusionOk="0" h="72389" w="18415">
                <a:moveTo>
                  <a:pt x="14122" y="0"/>
                </a:moveTo>
                <a:lnTo>
                  <a:pt x="4064" y="0"/>
                </a:lnTo>
                <a:lnTo>
                  <a:pt x="0" y="4076"/>
                </a:lnTo>
                <a:lnTo>
                  <a:pt x="0" y="68135"/>
                </a:lnTo>
                <a:lnTo>
                  <a:pt x="4064" y="72199"/>
                </a:lnTo>
                <a:lnTo>
                  <a:pt x="14122" y="72199"/>
                </a:lnTo>
                <a:lnTo>
                  <a:pt x="18186" y="68135"/>
                </a:lnTo>
                <a:lnTo>
                  <a:pt x="18186" y="4076"/>
                </a:lnTo>
                <a:lnTo>
                  <a:pt x="14122"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6" name="Google Shape;306;p4"/>
          <p:cNvSpPr/>
          <p:nvPr/>
        </p:nvSpPr>
        <p:spPr>
          <a:xfrm>
            <a:off x="6523056" y="5514637"/>
            <a:ext cx="0" cy="147320"/>
          </a:xfrm>
          <a:custGeom>
            <a:rect b="b" l="l" r="r" t="t"/>
            <a:pathLst>
              <a:path extrusionOk="0" h="147320" w="120000">
                <a:moveTo>
                  <a:pt x="0" y="0"/>
                </a:moveTo>
                <a:lnTo>
                  <a:pt x="0" y="147231"/>
                </a:lnTo>
              </a:path>
            </a:pathLst>
          </a:custGeom>
          <a:noFill/>
          <a:ln cap="flat" cmpd="sng" w="18175">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7" name="Google Shape;307;p4"/>
          <p:cNvSpPr/>
          <p:nvPr/>
        </p:nvSpPr>
        <p:spPr>
          <a:xfrm>
            <a:off x="6426201" y="5686221"/>
            <a:ext cx="298450" cy="161925"/>
          </a:xfrm>
          <a:custGeom>
            <a:rect b="b" l="l" r="r" t="t"/>
            <a:pathLst>
              <a:path extrusionOk="0" h="161925" w="298450">
                <a:moveTo>
                  <a:pt x="132053" y="83267"/>
                </a:moveTo>
                <a:lnTo>
                  <a:pt x="99797" y="83267"/>
                </a:lnTo>
                <a:lnTo>
                  <a:pt x="105756" y="84359"/>
                </a:lnTo>
                <a:lnTo>
                  <a:pt x="111492" y="87920"/>
                </a:lnTo>
                <a:lnTo>
                  <a:pt x="116740" y="92974"/>
                </a:lnTo>
                <a:lnTo>
                  <a:pt x="121255" y="98571"/>
                </a:lnTo>
                <a:lnTo>
                  <a:pt x="130427" y="110050"/>
                </a:lnTo>
                <a:lnTo>
                  <a:pt x="152570" y="131473"/>
                </a:lnTo>
                <a:lnTo>
                  <a:pt x="185798" y="152148"/>
                </a:lnTo>
                <a:lnTo>
                  <a:pt x="228244" y="161410"/>
                </a:lnTo>
                <a:lnTo>
                  <a:pt x="243253" y="160252"/>
                </a:lnTo>
                <a:lnTo>
                  <a:pt x="258937" y="156557"/>
                </a:lnTo>
                <a:lnTo>
                  <a:pt x="275236" y="149993"/>
                </a:lnTo>
                <a:lnTo>
                  <a:pt x="287528" y="142869"/>
                </a:lnTo>
                <a:lnTo>
                  <a:pt x="220932" y="142869"/>
                </a:lnTo>
                <a:lnTo>
                  <a:pt x="177275" y="127468"/>
                </a:lnTo>
                <a:lnTo>
                  <a:pt x="147926" y="102654"/>
                </a:lnTo>
                <a:lnTo>
                  <a:pt x="136169" y="88157"/>
                </a:lnTo>
                <a:lnTo>
                  <a:pt x="135966" y="87877"/>
                </a:lnTo>
                <a:lnTo>
                  <a:pt x="132053" y="83267"/>
                </a:lnTo>
                <a:close/>
              </a:path>
              <a:path extrusionOk="0" h="161925" w="298450">
                <a:moveTo>
                  <a:pt x="204128" y="18210"/>
                </a:moveTo>
                <a:lnTo>
                  <a:pt x="115206" y="18210"/>
                </a:lnTo>
                <a:lnTo>
                  <a:pt x="125518" y="19000"/>
                </a:lnTo>
                <a:lnTo>
                  <a:pt x="137541" y="21113"/>
                </a:lnTo>
                <a:lnTo>
                  <a:pt x="239763" y="45319"/>
                </a:lnTo>
                <a:lnTo>
                  <a:pt x="275615" y="129127"/>
                </a:lnTo>
                <a:lnTo>
                  <a:pt x="220932" y="142869"/>
                </a:lnTo>
                <a:lnTo>
                  <a:pt x="287528" y="142869"/>
                </a:lnTo>
                <a:lnTo>
                  <a:pt x="292087" y="140227"/>
                </a:lnTo>
                <a:lnTo>
                  <a:pt x="298348" y="136023"/>
                </a:lnTo>
                <a:lnTo>
                  <a:pt x="252870" y="29749"/>
                </a:lnTo>
                <a:lnTo>
                  <a:pt x="204128" y="18210"/>
                </a:lnTo>
                <a:close/>
              </a:path>
              <a:path extrusionOk="0" h="161925" w="298450">
                <a:moveTo>
                  <a:pt x="115653" y="0"/>
                </a:moveTo>
                <a:lnTo>
                  <a:pt x="48857" y="23247"/>
                </a:lnTo>
                <a:lnTo>
                  <a:pt x="17376" y="52042"/>
                </a:lnTo>
                <a:lnTo>
                  <a:pt x="965" y="102673"/>
                </a:lnTo>
                <a:lnTo>
                  <a:pt x="0" y="111359"/>
                </a:lnTo>
                <a:lnTo>
                  <a:pt x="4" y="112002"/>
                </a:lnTo>
                <a:lnTo>
                  <a:pt x="32168" y="138299"/>
                </a:lnTo>
                <a:lnTo>
                  <a:pt x="40911" y="138067"/>
                </a:lnTo>
                <a:lnTo>
                  <a:pt x="36703" y="121253"/>
                </a:lnTo>
                <a:lnTo>
                  <a:pt x="29718" y="120529"/>
                </a:lnTo>
                <a:lnTo>
                  <a:pt x="18961" y="115246"/>
                </a:lnTo>
                <a:lnTo>
                  <a:pt x="17374" y="111359"/>
                </a:lnTo>
                <a:lnTo>
                  <a:pt x="29248" y="70592"/>
                </a:lnTo>
                <a:lnTo>
                  <a:pt x="56185" y="39897"/>
                </a:lnTo>
                <a:lnTo>
                  <a:pt x="97092" y="21888"/>
                </a:lnTo>
                <a:lnTo>
                  <a:pt x="115206" y="18210"/>
                </a:lnTo>
                <a:lnTo>
                  <a:pt x="204128" y="18210"/>
                </a:lnTo>
                <a:lnTo>
                  <a:pt x="141453" y="3371"/>
                </a:lnTo>
                <a:lnTo>
                  <a:pt x="128406" y="1027"/>
                </a:lnTo>
                <a:lnTo>
                  <a:pt x="115653" y="0"/>
                </a:lnTo>
                <a:close/>
              </a:path>
              <a:path extrusionOk="0" h="161925" w="298450">
                <a:moveTo>
                  <a:pt x="100711" y="65043"/>
                </a:moveTo>
                <a:lnTo>
                  <a:pt x="99911" y="65043"/>
                </a:lnTo>
                <a:lnTo>
                  <a:pt x="98285" y="65144"/>
                </a:lnTo>
                <a:lnTo>
                  <a:pt x="65507" y="90608"/>
                </a:lnTo>
                <a:lnTo>
                  <a:pt x="65215" y="91255"/>
                </a:lnTo>
                <a:lnTo>
                  <a:pt x="60307" y="101489"/>
                </a:lnTo>
                <a:lnTo>
                  <a:pt x="54932" y="109526"/>
                </a:lnTo>
                <a:lnTo>
                  <a:pt x="49107" y="115346"/>
                </a:lnTo>
                <a:lnTo>
                  <a:pt x="42850" y="118929"/>
                </a:lnTo>
                <a:lnTo>
                  <a:pt x="36703" y="121253"/>
                </a:lnTo>
                <a:lnTo>
                  <a:pt x="68594" y="121253"/>
                </a:lnTo>
                <a:lnTo>
                  <a:pt x="75206" y="112002"/>
                </a:lnTo>
                <a:lnTo>
                  <a:pt x="81878" y="98545"/>
                </a:lnTo>
                <a:lnTo>
                  <a:pt x="84163" y="94265"/>
                </a:lnTo>
                <a:lnTo>
                  <a:pt x="91402" y="83915"/>
                </a:lnTo>
                <a:lnTo>
                  <a:pt x="99797" y="83267"/>
                </a:lnTo>
                <a:lnTo>
                  <a:pt x="132053" y="83267"/>
                </a:lnTo>
                <a:lnTo>
                  <a:pt x="127507" y="77912"/>
                </a:lnTo>
                <a:lnTo>
                  <a:pt x="118796" y="70773"/>
                </a:lnTo>
                <a:lnTo>
                  <a:pt x="109856" y="66478"/>
                </a:lnTo>
                <a:lnTo>
                  <a:pt x="100711" y="65043"/>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8" name="Google Shape;308;p4"/>
          <p:cNvSpPr/>
          <p:nvPr/>
        </p:nvSpPr>
        <p:spPr>
          <a:xfrm>
            <a:off x="6595516" y="5803877"/>
            <a:ext cx="152526" cy="100685"/>
          </a:xfrm>
          <a:prstGeom prst="rect">
            <a:avLst/>
          </a:prstGeom>
          <a:blipFill rotWithShape="1">
            <a:blip r:embed="rId1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09" name="Google Shape;309;p4"/>
          <p:cNvSpPr/>
          <p:nvPr/>
        </p:nvSpPr>
        <p:spPr>
          <a:xfrm>
            <a:off x="6118500" y="5569965"/>
            <a:ext cx="196850" cy="365760"/>
          </a:xfrm>
          <a:custGeom>
            <a:rect b="b" l="l" r="r" t="t"/>
            <a:pathLst>
              <a:path extrusionOk="0" h="365760" w="196850">
                <a:moveTo>
                  <a:pt x="8991" y="318947"/>
                </a:moveTo>
                <a:lnTo>
                  <a:pt x="3708" y="321233"/>
                </a:lnTo>
                <a:lnTo>
                  <a:pt x="12" y="330568"/>
                </a:lnTo>
                <a:lnTo>
                  <a:pt x="2286" y="335851"/>
                </a:lnTo>
                <a:lnTo>
                  <a:pt x="77685" y="365721"/>
                </a:lnTo>
                <a:lnTo>
                  <a:pt x="87322" y="342188"/>
                </a:lnTo>
                <a:lnTo>
                  <a:pt x="67678" y="342188"/>
                </a:lnTo>
                <a:lnTo>
                  <a:pt x="8991" y="318947"/>
                </a:lnTo>
                <a:close/>
              </a:path>
              <a:path extrusionOk="0" h="365760" w="196850">
                <a:moveTo>
                  <a:pt x="9067" y="0"/>
                </a:moveTo>
                <a:lnTo>
                  <a:pt x="3771" y="2247"/>
                </a:lnTo>
                <a:lnTo>
                  <a:pt x="0" y="11557"/>
                </a:lnTo>
                <a:lnTo>
                  <a:pt x="2247" y="16852"/>
                </a:lnTo>
                <a:lnTo>
                  <a:pt x="172618" y="85928"/>
                </a:lnTo>
                <a:lnTo>
                  <a:pt x="67678" y="342188"/>
                </a:lnTo>
                <a:lnTo>
                  <a:pt x="87322" y="342188"/>
                </a:lnTo>
                <a:lnTo>
                  <a:pt x="196354" y="75933"/>
                </a:lnTo>
                <a:lnTo>
                  <a:pt x="9067"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0" name="Google Shape;310;p4"/>
          <p:cNvSpPr/>
          <p:nvPr/>
        </p:nvSpPr>
        <p:spPr>
          <a:xfrm>
            <a:off x="6214759" y="5662639"/>
            <a:ext cx="170789" cy="220573"/>
          </a:xfrm>
          <a:prstGeom prst="rect">
            <a:avLst/>
          </a:prstGeom>
          <a:blipFill rotWithShape="1">
            <a:blip r:embed="rId12">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1" name="Google Shape;311;p4"/>
          <p:cNvSpPr/>
          <p:nvPr/>
        </p:nvSpPr>
        <p:spPr>
          <a:xfrm>
            <a:off x="6731258" y="5587217"/>
            <a:ext cx="196850" cy="365760"/>
          </a:xfrm>
          <a:custGeom>
            <a:rect b="b" l="l" r="r" t="t"/>
            <a:pathLst>
              <a:path extrusionOk="0" h="365760" w="196850">
                <a:moveTo>
                  <a:pt x="187274" y="0"/>
                </a:moveTo>
                <a:lnTo>
                  <a:pt x="0" y="75933"/>
                </a:lnTo>
                <a:lnTo>
                  <a:pt x="118668" y="365721"/>
                </a:lnTo>
                <a:lnTo>
                  <a:pt x="178071" y="342188"/>
                </a:lnTo>
                <a:lnTo>
                  <a:pt x="128689" y="342188"/>
                </a:lnTo>
                <a:lnTo>
                  <a:pt x="23736" y="85928"/>
                </a:lnTo>
                <a:lnTo>
                  <a:pt x="194106" y="16852"/>
                </a:lnTo>
                <a:lnTo>
                  <a:pt x="196354" y="11556"/>
                </a:lnTo>
                <a:lnTo>
                  <a:pt x="192582" y="2247"/>
                </a:lnTo>
                <a:lnTo>
                  <a:pt x="187274" y="0"/>
                </a:lnTo>
                <a:close/>
              </a:path>
              <a:path extrusionOk="0" h="365760" w="196850">
                <a:moveTo>
                  <a:pt x="187350" y="318947"/>
                </a:moveTo>
                <a:lnTo>
                  <a:pt x="128689" y="342188"/>
                </a:lnTo>
                <a:lnTo>
                  <a:pt x="178071" y="342188"/>
                </a:lnTo>
                <a:lnTo>
                  <a:pt x="194068" y="335851"/>
                </a:lnTo>
                <a:lnTo>
                  <a:pt x="196342" y="330568"/>
                </a:lnTo>
                <a:lnTo>
                  <a:pt x="192646" y="321233"/>
                </a:lnTo>
                <a:lnTo>
                  <a:pt x="187350" y="318947"/>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2" name="Google Shape;312;p4"/>
          <p:cNvSpPr/>
          <p:nvPr/>
        </p:nvSpPr>
        <p:spPr>
          <a:xfrm>
            <a:off x="6364125" y="5679890"/>
            <a:ext cx="467240" cy="331214"/>
          </a:xfrm>
          <a:prstGeom prst="rect">
            <a:avLst/>
          </a:prstGeom>
          <a:blipFill rotWithShape="1">
            <a:blip r:embed="rId1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3" name="Google Shape;313;p4"/>
          <p:cNvSpPr/>
          <p:nvPr/>
        </p:nvSpPr>
        <p:spPr>
          <a:xfrm>
            <a:off x="6305016" y="5832308"/>
            <a:ext cx="254635" cy="193040"/>
          </a:xfrm>
          <a:custGeom>
            <a:rect b="b" l="l" r="r" t="t"/>
            <a:pathLst>
              <a:path extrusionOk="0" h="193039" w="254634">
                <a:moveTo>
                  <a:pt x="11379" y="0"/>
                </a:moveTo>
                <a:lnTo>
                  <a:pt x="5727" y="1041"/>
                </a:lnTo>
                <a:lnTo>
                  <a:pt x="0" y="9296"/>
                </a:lnTo>
                <a:lnTo>
                  <a:pt x="1041" y="14947"/>
                </a:lnTo>
                <a:lnTo>
                  <a:pt x="5168" y="17818"/>
                </a:lnTo>
                <a:lnTo>
                  <a:pt x="19404" y="28105"/>
                </a:lnTo>
                <a:lnTo>
                  <a:pt x="56372" y="56491"/>
                </a:lnTo>
                <a:lnTo>
                  <a:pt x="109231" y="100490"/>
                </a:lnTo>
                <a:lnTo>
                  <a:pt x="171145" y="157619"/>
                </a:lnTo>
                <a:lnTo>
                  <a:pt x="204533" y="189661"/>
                </a:lnTo>
                <a:lnTo>
                  <a:pt x="212750" y="192862"/>
                </a:lnTo>
                <a:lnTo>
                  <a:pt x="224739" y="192862"/>
                </a:lnTo>
                <a:lnTo>
                  <a:pt x="228346" y="192290"/>
                </a:lnTo>
                <a:lnTo>
                  <a:pt x="231863" y="191109"/>
                </a:lnTo>
                <a:lnTo>
                  <a:pt x="239840" y="187201"/>
                </a:lnTo>
                <a:lnTo>
                  <a:pt x="246253" y="181497"/>
                </a:lnTo>
                <a:lnTo>
                  <a:pt x="249955" y="175691"/>
                </a:lnTo>
                <a:lnTo>
                  <a:pt x="220637" y="175691"/>
                </a:lnTo>
                <a:lnTo>
                  <a:pt x="214947" y="174459"/>
                </a:lnTo>
                <a:lnTo>
                  <a:pt x="183807" y="144551"/>
                </a:lnTo>
                <a:lnTo>
                  <a:pt x="121068" y="86684"/>
                </a:lnTo>
                <a:lnTo>
                  <a:pt x="67468" y="42086"/>
                </a:lnTo>
                <a:lnTo>
                  <a:pt x="29966" y="13297"/>
                </a:lnTo>
                <a:lnTo>
                  <a:pt x="15519" y="2857"/>
                </a:lnTo>
                <a:lnTo>
                  <a:pt x="11379" y="0"/>
                </a:lnTo>
                <a:close/>
              </a:path>
              <a:path extrusionOk="0" h="193039" w="254634">
                <a:moveTo>
                  <a:pt x="240690" y="154063"/>
                </a:moveTo>
                <a:lnTo>
                  <a:pt x="236131" y="157594"/>
                </a:lnTo>
                <a:lnTo>
                  <a:pt x="235496" y="162560"/>
                </a:lnTo>
                <a:lnTo>
                  <a:pt x="234264" y="170370"/>
                </a:lnTo>
                <a:lnTo>
                  <a:pt x="228498" y="173050"/>
                </a:lnTo>
                <a:lnTo>
                  <a:pt x="220637" y="175691"/>
                </a:lnTo>
                <a:lnTo>
                  <a:pt x="249955" y="175691"/>
                </a:lnTo>
                <a:lnTo>
                  <a:pt x="250855" y="174280"/>
                </a:lnTo>
                <a:lnTo>
                  <a:pt x="253403" y="165836"/>
                </a:lnTo>
                <a:lnTo>
                  <a:pt x="254165" y="159867"/>
                </a:lnTo>
                <a:lnTo>
                  <a:pt x="250634" y="155321"/>
                </a:lnTo>
                <a:lnTo>
                  <a:pt x="240690" y="154063"/>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4" name="Google Shape;314;p4"/>
          <p:cNvSpPr/>
          <p:nvPr/>
        </p:nvSpPr>
        <p:spPr>
          <a:xfrm>
            <a:off x="6350244" y="5871573"/>
            <a:ext cx="162001" cy="152666"/>
          </a:xfrm>
          <a:prstGeom prst="rect">
            <a:avLst/>
          </a:prstGeom>
          <a:blipFill rotWithShape="1">
            <a:blip r:embed="rId1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5" name="Google Shape;315;p4"/>
          <p:cNvSpPr/>
          <p:nvPr/>
        </p:nvSpPr>
        <p:spPr>
          <a:xfrm>
            <a:off x="6790616" y="5649069"/>
            <a:ext cx="96367" cy="221183"/>
          </a:xfrm>
          <a:prstGeom prst="rect">
            <a:avLst/>
          </a:prstGeom>
          <a:blipFill rotWithShape="1">
            <a:blip r:embed="rId1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6" name="Google Shape;316;p4"/>
          <p:cNvSpPr/>
          <p:nvPr/>
        </p:nvSpPr>
        <p:spPr>
          <a:xfrm>
            <a:off x="6148623" y="5635935"/>
            <a:ext cx="96367" cy="221183"/>
          </a:xfrm>
          <a:prstGeom prst="rect">
            <a:avLst/>
          </a:prstGeom>
          <a:blipFill rotWithShape="1">
            <a:blip r:embed="rId1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17" name="Google Shape;317;p4"/>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3</a:t>
            </a:r>
            <a:endParaRPr/>
          </a:p>
        </p:txBody>
      </p:sp>
      <p:sp>
        <p:nvSpPr>
          <p:cNvPr id="318" name="Google Shape;318;p4"/>
          <p:cNvSpPr txBox="1"/>
          <p:nvPr/>
        </p:nvSpPr>
        <p:spPr>
          <a:xfrm>
            <a:off x="570947" y="8555093"/>
            <a:ext cx="1400175" cy="259079"/>
          </a:xfrm>
          <a:prstGeom prst="rect">
            <a:avLst/>
          </a:prstGeom>
          <a:noFill/>
          <a:ln>
            <a:noFill/>
          </a:ln>
        </p:spPr>
        <p:txBody>
          <a:bodyPr anchorCtr="0" anchor="t" bIns="0" lIns="0" spcFirstLastPara="1" rIns="0" wrap="square" tIns="625">
            <a:spAutoFit/>
          </a:bodyPr>
          <a:lstStyle/>
          <a:p>
            <a:pPr indent="0" lvl="0" marL="12700" marR="0" rtl="0" algn="l">
              <a:lnSpc>
                <a:spcPct val="100000"/>
              </a:lnSpc>
              <a:spcBef>
                <a:spcPts val="0"/>
              </a:spcBef>
              <a:spcAft>
                <a:spcPts val="0"/>
              </a:spcAft>
              <a:buNone/>
            </a:pPr>
            <a:r>
              <a:rPr lang="en-GB" sz="1500">
                <a:solidFill>
                  <a:srgbClr val="51178A"/>
                </a:solidFill>
                <a:latin typeface="Calibri"/>
                <a:ea typeface="Calibri"/>
                <a:cs typeface="Calibri"/>
                <a:sym typeface="Calibri"/>
              </a:rPr>
              <a:t>retirement.capital</a:t>
            </a:r>
            <a:endParaRPr sz="15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322" name="Shape 322"/>
        <p:cNvGrpSpPr/>
        <p:nvPr/>
      </p:nvGrpSpPr>
      <p:grpSpPr>
        <a:xfrm>
          <a:off x="0" y="0"/>
          <a:ext cx="0" cy="0"/>
          <a:chOff x="0" y="0"/>
          <a:chExt cx="0" cy="0"/>
        </a:xfrm>
      </p:grpSpPr>
      <p:sp>
        <p:nvSpPr>
          <p:cNvPr id="323" name="Google Shape;323;p5"/>
          <p:cNvSpPr txBox="1"/>
          <p:nvPr>
            <p:ph type="title"/>
          </p:nvPr>
        </p:nvSpPr>
        <p:spPr>
          <a:xfrm>
            <a:off x="593768" y="588243"/>
            <a:ext cx="5228590" cy="1336040"/>
          </a:xfrm>
          <a:prstGeom prst="rect">
            <a:avLst/>
          </a:prstGeom>
          <a:noFill/>
          <a:ln>
            <a:noFill/>
          </a:ln>
        </p:spPr>
        <p:txBody>
          <a:bodyPr anchorCtr="0" anchor="t" bIns="0" lIns="0" spcFirstLastPara="1" rIns="0" wrap="square" tIns="12700">
            <a:spAutoFit/>
          </a:bodyPr>
          <a:lstStyle/>
          <a:p>
            <a:pPr indent="0" lvl="0" marL="12700" rtl="0" algn="l">
              <a:lnSpc>
                <a:spcPct val="117272"/>
              </a:lnSpc>
              <a:spcBef>
                <a:spcPts val="0"/>
              </a:spcBef>
              <a:spcAft>
                <a:spcPts val="0"/>
              </a:spcAft>
              <a:buNone/>
            </a:pPr>
            <a:r>
              <a:rPr lang="en-GB" sz="4400"/>
              <a:t>RETIREMENT CAPITAL</a:t>
            </a:r>
            <a:endParaRPr sz="4400"/>
          </a:p>
          <a:p>
            <a:pPr indent="0" lvl="0" marL="12700" rtl="0" algn="l">
              <a:lnSpc>
                <a:spcPct val="117272"/>
              </a:lnSpc>
              <a:spcBef>
                <a:spcPts val="0"/>
              </a:spcBef>
              <a:spcAft>
                <a:spcPts val="0"/>
              </a:spcAft>
              <a:buNone/>
            </a:pPr>
            <a:r>
              <a:t/>
            </a:r>
            <a:endParaRPr sz="4400">
              <a:latin typeface="Calibri"/>
              <a:ea typeface="Calibri"/>
              <a:cs typeface="Calibri"/>
              <a:sym typeface="Calibri"/>
            </a:endParaRPr>
          </a:p>
        </p:txBody>
      </p:sp>
      <p:sp>
        <p:nvSpPr>
          <p:cNvPr id="324" name="Google Shape;324;p5"/>
          <p:cNvSpPr/>
          <p:nvPr/>
        </p:nvSpPr>
        <p:spPr>
          <a:xfrm>
            <a:off x="560834" y="7924802"/>
            <a:ext cx="1199471" cy="45904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5" name="Google Shape;325;p5"/>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6" name="Google Shape;326;p5"/>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7" name="Google Shape;327;p5"/>
          <p:cNvSpPr/>
          <p:nvPr/>
        </p:nvSpPr>
        <p:spPr>
          <a:xfrm>
            <a:off x="560834" y="8515636"/>
            <a:ext cx="14374494" cy="0"/>
          </a:xfrm>
          <a:custGeom>
            <a:rect b="b" l="l" r="r" t="t"/>
            <a:pathLst>
              <a:path extrusionOk="0" h="120000" w="14374494">
                <a:moveTo>
                  <a:pt x="0" y="0"/>
                </a:moveTo>
                <a:lnTo>
                  <a:pt x="14374060"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8" name="Google Shape;328;p5"/>
          <p:cNvSpPr/>
          <p:nvPr/>
        </p:nvSpPr>
        <p:spPr>
          <a:xfrm>
            <a:off x="14934894"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9" name="Google Shape;329;p5"/>
          <p:cNvSpPr/>
          <p:nvPr/>
        </p:nvSpPr>
        <p:spPr>
          <a:xfrm>
            <a:off x="15123348" y="8323960"/>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0" name="Google Shape;330;p5"/>
          <p:cNvSpPr/>
          <p:nvPr/>
        </p:nvSpPr>
        <p:spPr>
          <a:xfrm>
            <a:off x="15569056"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1" name="Google Shape;331;p5"/>
          <p:cNvSpPr/>
          <p:nvPr/>
        </p:nvSpPr>
        <p:spPr>
          <a:xfrm>
            <a:off x="606450" y="2461069"/>
            <a:ext cx="140335" cy="140335"/>
          </a:xfrm>
          <a:custGeom>
            <a:rect b="b" l="l" r="r" t="t"/>
            <a:pathLst>
              <a:path extrusionOk="0" h="140335" w="140334">
                <a:moveTo>
                  <a:pt x="139966" y="139966"/>
                </a:moveTo>
                <a:lnTo>
                  <a:pt x="0" y="139966"/>
                </a:lnTo>
                <a:lnTo>
                  <a:pt x="0" y="0"/>
                </a:lnTo>
                <a:lnTo>
                  <a:pt x="139966" y="0"/>
                </a:lnTo>
                <a:lnTo>
                  <a:pt x="139966" y="13996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2" name="Google Shape;332;p5"/>
          <p:cNvSpPr/>
          <p:nvPr/>
        </p:nvSpPr>
        <p:spPr>
          <a:xfrm>
            <a:off x="606463" y="3733850"/>
            <a:ext cx="140335" cy="140335"/>
          </a:xfrm>
          <a:custGeom>
            <a:rect b="b" l="l" r="r" t="t"/>
            <a:pathLst>
              <a:path extrusionOk="0" h="140335" w="140334">
                <a:moveTo>
                  <a:pt x="0" y="0"/>
                </a:moveTo>
                <a:lnTo>
                  <a:pt x="139966" y="0"/>
                </a:lnTo>
                <a:lnTo>
                  <a:pt x="139966" y="139953"/>
                </a:lnTo>
                <a:lnTo>
                  <a:pt x="0" y="139953"/>
                </a:lnTo>
                <a:lnTo>
                  <a:pt x="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3" name="Google Shape;333;p5"/>
          <p:cNvSpPr/>
          <p:nvPr/>
        </p:nvSpPr>
        <p:spPr>
          <a:xfrm>
            <a:off x="606463" y="5002186"/>
            <a:ext cx="140335" cy="140335"/>
          </a:xfrm>
          <a:custGeom>
            <a:rect b="b" l="l" r="r" t="t"/>
            <a:pathLst>
              <a:path extrusionOk="0" h="140335" w="140334">
                <a:moveTo>
                  <a:pt x="0" y="0"/>
                </a:moveTo>
                <a:lnTo>
                  <a:pt x="139966" y="0"/>
                </a:lnTo>
                <a:lnTo>
                  <a:pt x="139966" y="139966"/>
                </a:lnTo>
                <a:lnTo>
                  <a:pt x="0" y="139966"/>
                </a:lnTo>
                <a:lnTo>
                  <a:pt x="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4" name="Google Shape;334;p5"/>
          <p:cNvSpPr txBox="1"/>
          <p:nvPr/>
        </p:nvSpPr>
        <p:spPr>
          <a:xfrm>
            <a:off x="846246" y="2477438"/>
            <a:ext cx="9845700" cy="4894200"/>
          </a:xfrm>
          <a:prstGeom prst="rect">
            <a:avLst/>
          </a:prstGeom>
          <a:noFill/>
          <a:ln>
            <a:noFill/>
          </a:ln>
        </p:spPr>
        <p:txBody>
          <a:bodyPr anchorCtr="0" anchor="t" bIns="0" lIns="0" spcFirstLastPara="1" rIns="0" wrap="square" tIns="12700">
            <a:spAutoFit/>
          </a:bodyPr>
          <a:lstStyle/>
          <a:p>
            <a:pPr indent="0" lvl="0" marL="12700" marR="57150" rtl="0" algn="l">
              <a:lnSpc>
                <a:spcPct val="106100"/>
              </a:lnSpc>
              <a:spcBef>
                <a:spcPts val="0"/>
              </a:spcBef>
              <a:spcAft>
                <a:spcPts val="0"/>
              </a:spcAft>
              <a:buNone/>
            </a:pPr>
            <a:r>
              <a:rPr lang="en-GB" sz="2200">
                <a:solidFill>
                  <a:srgbClr val="221F1F"/>
                </a:solidFill>
                <a:latin typeface="Calibri"/>
                <a:ea typeface="Calibri"/>
                <a:cs typeface="Calibri"/>
                <a:sym typeface="Calibri"/>
              </a:rPr>
              <a:t>Retirement </a:t>
            </a:r>
            <a:r>
              <a:rPr lang="en-GB" sz="2200">
                <a:solidFill>
                  <a:srgbClr val="221F1F"/>
                </a:solidFill>
                <a:latin typeface="Calibri"/>
                <a:ea typeface="Calibri"/>
                <a:cs typeface="Calibri"/>
                <a:sym typeface="Calibri"/>
              </a:rPr>
              <a:t>Capital platform opens the doors to all these choices, with a  variety of easy-to-use apps at your disposal, to help you secure your financial wellbeing  now and in future.</a:t>
            </a:r>
            <a:endParaRPr sz="2200">
              <a:solidFill>
                <a:schemeClr val="dk1"/>
              </a:solidFill>
              <a:latin typeface="Calibri"/>
              <a:ea typeface="Calibri"/>
              <a:cs typeface="Calibri"/>
              <a:sym typeface="Calibri"/>
            </a:endParaRPr>
          </a:p>
          <a:p>
            <a:pPr indent="0" lvl="0" marL="12700" marR="295910" rtl="0" algn="l">
              <a:lnSpc>
                <a:spcPct val="106100"/>
              </a:lnSpc>
              <a:spcBef>
                <a:spcPts val="1540"/>
              </a:spcBef>
              <a:spcAft>
                <a:spcPts val="0"/>
              </a:spcAft>
              <a:buNone/>
            </a:pPr>
            <a:r>
              <a:rPr lang="en-GB" sz="2200">
                <a:solidFill>
                  <a:srgbClr val="221F1F"/>
                </a:solidFill>
                <a:latin typeface="Calibri"/>
                <a:ea typeface="Calibri"/>
                <a:cs typeface="Calibri"/>
                <a:sym typeface="Calibri"/>
              </a:rPr>
              <a:t>We came up with Retirement Capital as a direct result of what we do for a living – and  formed a partnership comprising of the best developers, technologists and  practitioners.</a:t>
            </a:r>
            <a:endParaRPr sz="2200">
              <a:solidFill>
                <a:schemeClr val="dk1"/>
              </a:solidFill>
              <a:latin typeface="Calibri"/>
              <a:ea typeface="Calibri"/>
              <a:cs typeface="Calibri"/>
              <a:sym typeface="Calibri"/>
            </a:endParaRPr>
          </a:p>
          <a:p>
            <a:pPr indent="0" lvl="0" marL="12700" marR="735965" rtl="0" algn="l">
              <a:lnSpc>
                <a:spcPct val="106100"/>
              </a:lnSpc>
              <a:spcBef>
                <a:spcPts val="1610"/>
              </a:spcBef>
              <a:spcAft>
                <a:spcPts val="0"/>
              </a:spcAft>
              <a:buNone/>
            </a:pPr>
            <a:r>
              <a:rPr lang="en-GB" sz="2200">
                <a:solidFill>
                  <a:srgbClr val="221F1F"/>
                </a:solidFill>
                <a:latin typeface="Calibri"/>
                <a:ea typeface="Calibri"/>
                <a:cs typeface="Calibri"/>
                <a:sym typeface="Calibri"/>
              </a:rPr>
              <a:t>We have come together to develop the UK’s very first platform, designed from  the  ground up specifically for the SSAS market through FINTECH to provide a better service for SSAS customers.</a:t>
            </a:r>
            <a:endParaRPr sz="2200">
              <a:solidFill>
                <a:schemeClr val="dk1"/>
              </a:solidFill>
              <a:latin typeface="Calibri"/>
              <a:ea typeface="Calibri"/>
              <a:cs typeface="Calibri"/>
              <a:sym typeface="Calibri"/>
            </a:endParaRPr>
          </a:p>
          <a:p>
            <a:pPr indent="0" lvl="0" marL="12700" marR="5080" rtl="0" algn="just">
              <a:lnSpc>
                <a:spcPct val="106100"/>
              </a:lnSpc>
              <a:spcBef>
                <a:spcPts val="1545"/>
              </a:spcBef>
              <a:spcAft>
                <a:spcPts val="0"/>
              </a:spcAft>
              <a:buNone/>
            </a:pPr>
            <a:r>
              <a:rPr lang="en-GB" sz="2200">
                <a:solidFill>
                  <a:srgbClr val="221F1F"/>
                </a:solidFill>
                <a:latin typeface="Calibri"/>
                <a:ea typeface="Calibri"/>
                <a:cs typeface="Calibri"/>
                <a:sym typeface="Calibri"/>
              </a:rPr>
              <a:t>Our innovative and </a:t>
            </a:r>
            <a:r>
              <a:rPr lang="en-GB" sz="2200">
                <a:solidFill>
                  <a:srgbClr val="221F1F"/>
                </a:solidFill>
                <a:latin typeface="Calibri"/>
                <a:ea typeface="Calibri"/>
                <a:cs typeface="Calibri"/>
                <a:sym typeface="Calibri"/>
              </a:rPr>
              <a:t>groundbreaking</a:t>
            </a:r>
            <a:r>
              <a:rPr lang="en-GB" sz="2200">
                <a:solidFill>
                  <a:srgbClr val="221F1F"/>
                </a:solidFill>
                <a:latin typeface="Calibri"/>
                <a:ea typeface="Calibri"/>
                <a:cs typeface="Calibri"/>
                <a:sym typeface="Calibri"/>
              </a:rPr>
              <a:t> customer relation management platform supports  full API functionality, allowing you to easily “plug in” to leading financial and investment applications around the globe, with a very high degree of efficiency and security.</a:t>
            </a:r>
            <a:endParaRPr sz="2200">
              <a:solidFill>
                <a:schemeClr val="dk1"/>
              </a:solidFill>
              <a:latin typeface="Calibri"/>
              <a:ea typeface="Calibri"/>
              <a:cs typeface="Calibri"/>
              <a:sym typeface="Calibri"/>
            </a:endParaRPr>
          </a:p>
        </p:txBody>
      </p:sp>
      <p:sp>
        <p:nvSpPr>
          <p:cNvPr id="335" name="Google Shape;335;p5"/>
          <p:cNvSpPr/>
          <p:nvPr/>
        </p:nvSpPr>
        <p:spPr>
          <a:xfrm>
            <a:off x="593768" y="6270522"/>
            <a:ext cx="140335" cy="140335"/>
          </a:xfrm>
          <a:custGeom>
            <a:rect b="b" l="l" r="r" t="t"/>
            <a:pathLst>
              <a:path extrusionOk="0" h="140335" w="140334">
                <a:moveTo>
                  <a:pt x="0" y="0"/>
                </a:moveTo>
                <a:lnTo>
                  <a:pt x="139966" y="0"/>
                </a:lnTo>
                <a:lnTo>
                  <a:pt x="139966" y="139966"/>
                </a:lnTo>
                <a:lnTo>
                  <a:pt x="0" y="139966"/>
                </a:lnTo>
                <a:lnTo>
                  <a:pt x="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6" name="Google Shape;336;p5"/>
          <p:cNvSpPr/>
          <p:nvPr/>
        </p:nvSpPr>
        <p:spPr>
          <a:xfrm>
            <a:off x="10804067" y="4712017"/>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7" name="Google Shape;337;p5"/>
          <p:cNvSpPr/>
          <p:nvPr/>
        </p:nvSpPr>
        <p:spPr>
          <a:xfrm>
            <a:off x="10804067" y="5352719"/>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8" name="Google Shape;338;p5"/>
          <p:cNvSpPr/>
          <p:nvPr/>
        </p:nvSpPr>
        <p:spPr>
          <a:xfrm>
            <a:off x="10804067" y="4071315"/>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9" name="Google Shape;339;p5"/>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4</a:t>
            </a:r>
            <a:endParaRPr/>
          </a:p>
        </p:txBody>
      </p:sp>
      <p:sp>
        <p:nvSpPr>
          <p:cNvPr id="340" name="Google Shape;340;p5"/>
          <p:cNvSpPr txBox="1"/>
          <p:nvPr>
            <p:ph idx="11" type="ftr"/>
          </p:nvPr>
        </p:nvSpPr>
        <p:spPr>
          <a:xfrm>
            <a:off x="548128" y="8555093"/>
            <a:ext cx="1400175" cy="259079"/>
          </a:xfrm>
          <a:prstGeom prst="rect">
            <a:avLst/>
          </a:prstGeom>
          <a:noFill/>
          <a:ln>
            <a:noFill/>
          </a:ln>
        </p:spPr>
        <p:txBody>
          <a:bodyPr anchorCtr="0" anchor="t" bIns="0" lIns="0" spcFirstLastPara="1" rIns="0" wrap="square" tIns="625">
            <a:spAutoFit/>
          </a:bodyPr>
          <a:lstStyle/>
          <a:p>
            <a:pPr indent="0" lvl="0" marL="12700" rtl="0" algn="l">
              <a:lnSpc>
                <a:spcPct val="100000"/>
              </a:lnSpc>
              <a:spcBef>
                <a:spcPts val="0"/>
              </a:spcBef>
              <a:spcAft>
                <a:spcPts val="0"/>
              </a:spcAft>
              <a:buNone/>
            </a:pPr>
            <a:r>
              <a:rPr lang="en-GB"/>
              <a:t>retirement.capital</a:t>
            </a:r>
            <a:endParaRPr/>
          </a:p>
        </p:txBody>
      </p:sp>
      <p:pic>
        <p:nvPicPr>
          <p:cNvPr descr="A group of people sitting at a table&#10;&#10;Description automatically generated" id="341" name="Google Shape;341;p5"/>
          <p:cNvPicPr preferRelativeResize="0"/>
          <p:nvPr/>
        </p:nvPicPr>
        <p:blipFill rotWithShape="1">
          <a:blip r:embed="rId4">
            <a:alphaModFix/>
          </a:blip>
          <a:srcRect b="0" l="0" r="0" t="0"/>
          <a:stretch/>
        </p:blipFill>
        <p:spPr>
          <a:xfrm>
            <a:off x="11382624" y="388023"/>
            <a:ext cx="4747643" cy="76431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345" name="Shape 345"/>
        <p:cNvGrpSpPr/>
        <p:nvPr/>
      </p:nvGrpSpPr>
      <p:grpSpPr>
        <a:xfrm>
          <a:off x="0" y="0"/>
          <a:ext cx="0" cy="0"/>
          <a:chOff x="0" y="0"/>
          <a:chExt cx="0" cy="0"/>
        </a:xfrm>
      </p:grpSpPr>
      <p:sp>
        <p:nvSpPr>
          <p:cNvPr id="346" name="Google Shape;346;p6"/>
          <p:cNvSpPr txBox="1"/>
          <p:nvPr>
            <p:ph type="title"/>
          </p:nvPr>
        </p:nvSpPr>
        <p:spPr>
          <a:xfrm>
            <a:off x="641775" y="862019"/>
            <a:ext cx="11395406" cy="679673"/>
          </a:xfrm>
          <a:prstGeom prst="rect">
            <a:avLst/>
          </a:prstGeom>
          <a:noFill/>
          <a:ln>
            <a:noFill/>
          </a:ln>
        </p:spPr>
        <p:txBody>
          <a:bodyPr anchorCtr="0" anchor="t" bIns="0" lIns="0" spcFirstLastPara="1" rIns="0" wrap="square" tIns="12700">
            <a:spAutoFit/>
          </a:bodyPr>
          <a:lstStyle/>
          <a:p>
            <a:pPr indent="0" lvl="0" marL="12700" rtl="0" algn="l">
              <a:lnSpc>
                <a:spcPct val="117272"/>
              </a:lnSpc>
              <a:spcBef>
                <a:spcPts val="0"/>
              </a:spcBef>
              <a:spcAft>
                <a:spcPts val="0"/>
              </a:spcAft>
              <a:buNone/>
            </a:pPr>
            <a:r>
              <a:rPr b="0" lang="en-GB" sz="4400">
                <a:solidFill>
                  <a:schemeClr val="dk1"/>
                </a:solidFill>
                <a:latin typeface="Calibri"/>
                <a:ea typeface="Calibri"/>
                <a:cs typeface="Calibri"/>
                <a:sym typeface="Calibri"/>
              </a:rPr>
              <a:t>Our Team</a:t>
            </a:r>
            <a:endParaRPr b="0" sz="4400">
              <a:solidFill>
                <a:schemeClr val="dk1"/>
              </a:solidFill>
              <a:latin typeface="Calibri"/>
              <a:ea typeface="Calibri"/>
              <a:cs typeface="Calibri"/>
              <a:sym typeface="Calibri"/>
            </a:endParaRPr>
          </a:p>
        </p:txBody>
      </p:sp>
      <p:sp>
        <p:nvSpPr>
          <p:cNvPr id="347" name="Google Shape;347;p6"/>
          <p:cNvSpPr txBox="1"/>
          <p:nvPr/>
        </p:nvSpPr>
        <p:spPr>
          <a:xfrm>
            <a:off x="558040" y="6646007"/>
            <a:ext cx="13361160" cy="856645"/>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b="1" lang="en-GB" sz="2700">
                <a:solidFill>
                  <a:srgbClr val="FFFFFF"/>
                </a:solidFill>
                <a:latin typeface="Trebuchet MS"/>
                <a:ea typeface="Trebuchet MS"/>
                <a:cs typeface="Trebuchet MS"/>
                <a:sym typeface="Trebuchet MS"/>
              </a:rPr>
              <a:t>WIDE EXPERTISE –</a:t>
            </a:r>
            <a:endParaRPr/>
          </a:p>
          <a:p>
            <a:pPr indent="0" lvl="0" marL="12700" marR="0" rtl="0" algn="l">
              <a:lnSpc>
                <a:spcPct val="100000"/>
              </a:lnSpc>
              <a:spcBef>
                <a:spcPts val="100"/>
              </a:spcBef>
              <a:spcAft>
                <a:spcPts val="0"/>
              </a:spcAft>
              <a:buNone/>
            </a:pPr>
            <a:r>
              <a:rPr b="1" lang="en-GB" sz="2700">
                <a:solidFill>
                  <a:schemeClr val="dk1"/>
                </a:solidFill>
                <a:latin typeface="Trebuchet MS"/>
                <a:ea typeface="Trebuchet MS"/>
                <a:cs typeface="Trebuchet MS"/>
                <a:sym typeface="Trebuchet MS"/>
              </a:rPr>
              <a:t>Lisa		Vitali					Esther	  		Gavin		 			Stacy                   Gina</a:t>
            </a:r>
            <a:endParaRPr sz="2700">
              <a:solidFill>
                <a:schemeClr val="dk1"/>
              </a:solidFill>
              <a:latin typeface="Trebuchet MS"/>
              <a:ea typeface="Trebuchet MS"/>
              <a:cs typeface="Trebuchet MS"/>
              <a:sym typeface="Trebuchet MS"/>
            </a:endParaRPr>
          </a:p>
        </p:txBody>
      </p:sp>
      <p:sp>
        <p:nvSpPr>
          <p:cNvPr id="348" name="Google Shape;348;p6"/>
          <p:cNvSpPr/>
          <p:nvPr/>
        </p:nvSpPr>
        <p:spPr>
          <a:xfrm>
            <a:off x="560834" y="7924802"/>
            <a:ext cx="1199471" cy="45904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9" name="Google Shape;349;p6"/>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0" name="Google Shape;350;p6"/>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1" name="Google Shape;351;p6"/>
          <p:cNvSpPr/>
          <p:nvPr/>
        </p:nvSpPr>
        <p:spPr>
          <a:xfrm>
            <a:off x="560834" y="8515636"/>
            <a:ext cx="14374494" cy="0"/>
          </a:xfrm>
          <a:custGeom>
            <a:rect b="b" l="l" r="r" t="t"/>
            <a:pathLst>
              <a:path extrusionOk="0" h="120000" w="14374494">
                <a:moveTo>
                  <a:pt x="0" y="0"/>
                </a:moveTo>
                <a:lnTo>
                  <a:pt x="14374060"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2" name="Google Shape;352;p6"/>
          <p:cNvSpPr/>
          <p:nvPr/>
        </p:nvSpPr>
        <p:spPr>
          <a:xfrm>
            <a:off x="14934894"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3" name="Google Shape;353;p6"/>
          <p:cNvSpPr/>
          <p:nvPr/>
        </p:nvSpPr>
        <p:spPr>
          <a:xfrm>
            <a:off x="15123348" y="8323960"/>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4" name="Google Shape;354;p6"/>
          <p:cNvSpPr/>
          <p:nvPr/>
        </p:nvSpPr>
        <p:spPr>
          <a:xfrm>
            <a:off x="15569056"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5" name="Google Shape;355;p6"/>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5</a:t>
            </a:r>
            <a:endParaRPr/>
          </a:p>
        </p:txBody>
      </p:sp>
      <p:sp>
        <p:nvSpPr>
          <p:cNvPr id="356" name="Google Shape;356;p6"/>
          <p:cNvSpPr txBox="1"/>
          <p:nvPr>
            <p:ph idx="11" type="ftr"/>
          </p:nvPr>
        </p:nvSpPr>
        <p:spPr>
          <a:xfrm>
            <a:off x="548128" y="8555093"/>
            <a:ext cx="1400175" cy="259079"/>
          </a:xfrm>
          <a:prstGeom prst="rect">
            <a:avLst/>
          </a:prstGeom>
          <a:noFill/>
          <a:ln>
            <a:noFill/>
          </a:ln>
        </p:spPr>
        <p:txBody>
          <a:bodyPr anchorCtr="0" anchor="t" bIns="0" lIns="0" spcFirstLastPara="1" rIns="0" wrap="square" tIns="625">
            <a:spAutoFit/>
          </a:bodyPr>
          <a:lstStyle/>
          <a:p>
            <a:pPr indent="0" lvl="0" marL="12700" rtl="0" algn="l">
              <a:lnSpc>
                <a:spcPct val="100000"/>
              </a:lnSpc>
              <a:spcBef>
                <a:spcPts val="0"/>
              </a:spcBef>
              <a:spcAft>
                <a:spcPts val="0"/>
              </a:spcAft>
              <a:buNone/>
            </a:pPr>
            <a:r>
              <a:rPr lang="en-GB"/>
              <a:t>retirement.capital</a:t>
            </a:r>
            <a:endParaRPr/>
          </a:p>
        </p:txBody>
      </p:sp>
      <p:pic>
        <p:nvPicPr>
          <p:cNvPr id="357" name="Google Shape;357;p6"/>
          <p:cNvPicPr preferRelativeResize="0"/>
          <p:nvPr/>
        </p:nvPicPr>
        <p:blipFill rotWithShape="1">
          <a:blip r:embed="rId4">
            <a:alphaModFix/>
          </a:blip>
          <a:srcRect b="0" l="0" r="0" t="0"/>
          <a:stretch/>
        </p:blipFill>
        <p:spPr>
          <a:xfrm>
            <a:off x="2183154" y="5227978"/>
            <a:ext cx="1975631" cy="1975631"/>
          </a:xfrm>
          <a:prstGeom prst="rect">
            <a:avLst/>
          </a:prstGeom>
          <a:noFill/>
          <a:ln>
            <a:noFill/>
          </a:ln>
        </p:spPr>
      </p:pic>
      <p:pic>
        <p:nvPicPr>
          <p:cNvPr id="358" name="Google Shape;358;p6"/>
          <p:cNvPicPr preferRelativeResize="0"/>
          <p:nvPr/>
        </p:nvPicPr>
        <p:blipFill rotWithShape="1">
          <a:blip r:embed="rId5">
            <a:alphaModFix/>
          </a:blip>
          <a:srcRect b="0" l="0" r="0" t="0"/>
          <a:stretch/>
        </p:blipFill>
        <p:spPr>
          <a:xfrm>
            <a:off x="2052640" y="2440697"/>
            <a:ext cx="2174121" cy="2174121"/>
          </a:xfrm>
          <a:prstGeom prst="rect">
            <a:avLst/>
          </a:prstGeom>
          <a:noFill/>
          <a:ln>
            <a:noFill/>
          </a:ln>
        </p:spPr>
      </p:pic>
      <p:pic>
        <p:nvPicPr>
          <p:cNvPr id="359" name="Google Shape;359;p6"/>
          <p:cNvPicPr preferRelativeResize="0"/>
          <p:nvPr/>
        </p:nvPicPr>
        <p:blipFill rotWithShape="1">
          <a:blip r:embed="rId6">
            <a:alphaModFix/>
          </a:blip>
          <a:srcRect b="0" l="0" r="0" t="0"/>
          <a:stretch/>
        </p:blipFill>
        <p:spPr>
          <a:xfrm>
            <a:off x="4258337" y="2493333"/>
            <a:ext cx="2174121" cy="2174121"/>
          </a:xfrm>
          <a:prstGeom prst="rect">
            <a:avLst/>
          </a:prstGeom>
          <a:noFill/>
          <a:ln>
            <a:noFill/>
          </a:ln>
        </p:spPr>
      </p:pic>
      <p:pic>
        <p:nvPicPr>
          <p:cNvPr id="360" name="Google Shape;360;p6"/>
          <p:cNvPicPr preferRelativeResize="0"/>
          <p:nvPr/>
        </p:nvPicPr>
        <p:blipFill rotWithShape="1">
          <a:blip r:embed="rId7">
            <a:alphaModFix/>
          </a:blip>
          <a:srcRect b="0" l="0" r="0" t="0"/>
          <a:stretch/>
        </p:blipFill>
        <p:spPr>
          <a:xfrm>
            <a:off x="11628508" y="2493332"/>
            <a:ext cx="2503396" cy="2275453"/>
          </a:xfrm>
          <a:prstGeom prst="rect">
            <a:avLst/>
          </a:prstGeom>
          <a:noFill/>
          <a:ln>
            <a:noFill/>
          </a:ln>
        </p:spPr>
      </p:pic>
      <p:pic>
        <p:nvPicPr>
          <p:cNvPr id="361" name="Google Shape;361;p6"/>
          <p:cNvPicPr preferRelativeResize="0"/>
          <p:nvPr/>
        </p:nvPicPr>
        <p:blipFill rotWithShape="1">
          <a:blip r:embed="rId8">
            <a:alphaModFix/>
          </a:blip>
          <a:srcRect b="0" l="0" r="0" t="0"/>
          <a:stretch/>
        </p:blipFill>
        <p:spPr>
          <a:xfrm>
            <a:off x="214644" y="2321494"/>
            <a:ext cx="2232078" cy="2232078"/>
          </a:xfrm>
          <a:prstGeom prst="rect">
            <a:avLst/>
          </a:prstGeom>
          <a:noFill/>
          <a:ln>
            <a:noFill/>
          </a:ln>
        </p:spPr>
      </p:pic>
      <p:sp>
        <p:nvSpPr>
          <p:cNvPr id="362" name="Google Shape;362;p6"/>
          <p:cNvSpPr/>
          <p:nvPr/>
        </p:nvSpPr>
        <p:spPr>
          <a:xfrm>
            <a:off x="9140859" y="5040030"/>
            <a:ext cx="2232078" cy="2195165"/>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3" name="Google Shape;363;p6"/>
          <p:cNvSpPr/>
          <p:nvPr/>
        </p:nvSpPr>
        <p:spPr>
          <a:xfrm>
            <a:off x="6565435" y="5051020"/>
            <a:ext cx="2435391" cy="2220650"/>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4" name="Google Shape;364;p6"/>
          <p:cNvSpPr/>
          <p:nvPr/>
        </p:nvSpPr>
        <p:spPr>
          <a:xfrm>
            <a:off x="8972920" y="2500848"/>
            <a:ext cx="2435391" cy="2235053"/>
          </a:xfrm>
          <a:prstGeom prst="rect">
            <a:avLst/>
          </a:prstGeom>
          <a:blipFill rotWithShape="1">
            <a:blip r:embed="rId1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5" name="Google Shape;365;p6"/>
          <p:cNvSpPr/>
          <p:nvPr/>
        </p:nvSpPr>
        <p:spPr>
          <a:xfrm>
            <a:off x="6369305" y="2512061"/>
            <a:ext cx="2447484" cy="2235052"/>
          </a:xfrm>
          <a:prstGeom prst="rect">
            <a:avLst/>
          </a:prstGeom>
          <a:blipFill rotWithShape="1">
            <a:blip r:embed="rId12">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6" name="Google Shape;366;p6"/>
          <p:cNvSpPr/>
          <p:nvPr/>
        </p:nvSpPr>
        <p:spPr>
          <a:xfrm>
            <a:off x="4300207" y="5054625"/>
            <a:ext cx="2039271" cy="2217045"/>
          </a:xfrm>
          <a:prstGeom prst="rect">
            <a:avLst/>
          </a:prstGeom>
          <a:blipFill rotWithShape="1">
            <a:blip r:embed="rId1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67" name="Google Shape;367;p6"/>
          <p:cNvPicPr preferRelativeResize="0"/>
          <p:nvPr/>
        </p:nvPicPr>
        <p:blipFill rotWithShape="1">
          <a:blip r:embed="rId14">
            <a:alphaModFix/>
          </a:blip>
          <a:srcRect b="0" l="0" r="0" t="0"/>
          <a:stretch/>
        </p:blipFill>
        <p:spPr>
          <a:xfrm>
            <a:off x="94544" y="5123155"/>
            <a:ext cx="1975632" cy="2059447"/>
          </a:xfrm>
          <a:prstGeom prst="rect">
            <a:avLst/>
          </a:prstGeom>
          <a:noFill/>
          <a:ln>
            <a:noFill/>
          </a:ln>
        </p:spPr>
      </p:pic>
      <p:sp>
        <p:nvSpPr>
          <p:cNvPr id="368" name="Google Shape;368;p6"/>
          <p:cNvSpPr txBox="1"/>
          <p:nvPr/>
        </p:nvSpPr>
        <p:spPr>
          <a:xfrm>
            <a:off x="681432" y="4650103"/>
            <a:ext cx="14172429" cy="428322"/>
          </a:xfrm>
          <a:prstGeom prst="rect">
            <a:avLst/>
          </a:prstGeom>
          <a:noFill/>
          <a:ln>
            <a:noFill/>
          </a:ln>
        </p:spPr>
        <p:txBody>
          <a:bodyPr anchorCtr="0" anchor="t" bIns="0" lIns="0" spcFirstLastPara="1" rIns="0" wrap="square" tIns="12700">
            <a:spAutoFit/>
          </a:bodyPr>
          <a:lstStyle/>
          <a:p>
            <a:pPr indent="0" lvl="0" marL="12700" marR="0" rtl="0" algn="l">
              <a:lnSpc>
                <a:spcPct val="100000"/>
              </a:lnSpc>
              <a:spcBef>
                <a:spcPts val="0"/>
              </a:spcBef>
              <a:spcAft>
                <a:spcPts val="0"/>
              </a:spcAft>
              <a:buNone/>
            </a:pPr>
            <a:r>
              <a:rPr b="1" lang="en-GB" sz="2700">
                <a:solidFill>
                  <a:schemeClr val="dk1"/>
                </a:solidFill>
                <a:latin typeface="Trebuchet MS"/>
                <a:ea typeface="Trebuchet MS"/>
                <a:cs typeface="Trebuchet MS"/>
                <a:sym typeface="Trebuchet MS"/>
              </a:rPr>
              <a:t>Alex		 Galina	             David		  		Emily				Paul						Tony                    </a:t>
            </a:r>
            <a:endParaRPr sz="2700">
              <a:solidFill>
                <a:schemeClr val="dk1"/>
              </a:solidFill>
              <a:latin typeface="Trebuchet MS"/>
              <a:ea typeface="Trebuchet MS"/>
              <a:cs typeface="Trebuchet MS"/>
              <a:sym typeface="Trebuchet MS"/>
            </a:endParaRPr>
          </a:p>
        </p:txBody>
      </p:sp>
      <p:pic>
        <p:nvPicPr>
          <p:cNvPr id="369" name="Google Shape;369;p6"/>
          <p:cNvPicPr preferRelativeResize="0"/>
          <p:nvPr/>
        </p:nvPicPr>
        <p:blipFill rotWithShape="1">
          <a:blip r:embed="rId15">
            <a:alphaModFix/>
          </a:blip>
          <a:srcRect b="0" l="0" r="0" t="0"/>
          <a:stretch/>
        </p:blipFill>
        <p:spPr>
          <a:xfrm>
            <a:off x="11720749" y="5029068"/>
            <a:ext cx="2124681" cy="21246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373" name="Shape 373"/>
        <p:cNvGrpSpPr/>
        <p:nvPr/>
      </p:nvGrpSpPr>
      <p:grpSpPr>
        <a:xfrm>
          <a:off x="0" y="0"/>
          <a:ext cx="0" cy="0"/>
          <a:chOff x="0" y="0"/>
          <a:chExt cx="0" cy="0"/>
        </a:xfrm>
      </p:grpSpPr>
      <p:sp>
        <p:nvSpPr>
          <p:cNvPr id="374" name="Google Shape;374;p7"/>
          <p:cNvSpPr/>
          <p:nvPr/>
        </p:nvSpPr>
        <p:spPr>
          <a:xfrm>
            <a:off x="0" y="4088"/>
            <a:ext cx="16256000" cy="9144000"/>
          </a:xfrm>
          <a:custGeom>
            <a:rect b="b" l="l" r="r" t="t"/>
            <a:pathLst>
              <a:path extrusionOk="0" h="9144000" w="16256000">
                <a:moveTo>
                  <a:pt x="0" y="9144000"/>
                </a:moveTo>
                <a:lnTo>
                  <a:pt x="16256000" y="9144000"/>
                </a:lnTo>
                <a:lnTo>
                  <a:pt x="16256000" y="0"/>
                </a:lnTo>
                <a:lnTo>
                  <a:pt x="0" y="0"/>
                </a:lnTo>
                <a:lnTo>
                  <a:pt x="0" y="914400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5" name="Google Shape;375;p7"/>
          <p:cNvSpPr txBox="1"/>
          <p:nvPr>
            <p:ph type="title"/>
          </p:nvPr>
        </p:nvSpPr>
        <p:spPr>
          <a:xfrm>
            <a:off x="593768" y="595503"/>
            <a:ext cx="15187931" cy="1141979"/>
          </a:xfrm>
          <a:prstGeom prst="rect">
            <a:avLst/>
          </a:prstGeom>
          <a:noFill/>
          <a:ln>
            <a:noFill/>
          </a:ln>
        </p:spPr>
        <p:txBody>
          <a:bodyPr anchorCtr="0" anchor="t" bIns="0" lIns="0" spcFirstLastPara="1" rIns="0" wrap="square" tIns="59050">
            <a:spAutoFit/>
          </a:bodyPr>
          <a:lstStyle/>
          <a:p>
            <a:pPr indent="0" lvl="0" marL="12700" marR="1258570" rtl="0" algn="l">
              <a:lnSpc>
                <a:spcPct val="114545"/>
              </a:lnSpc>
              <a:spcBef>
                <a:spcPts val="0"/>
              </a:spcBef>
              <a:spcAft>
                <a:spcPts val="0"/>
              </a:spcAft>
              <a:buNone/>
            </a:pPr>
            <a:r>
              <a:rPr lang="en-GB" sz="4400">
                <a:solidFill>
                  <a:srgbClr val="FFFFFF"/>
                </a:solidFill>
              </a:rPr>
              <a:t>RETIREMENT CAPITAL: PLUGIN</a:t>
            </a:r>
            <a:endParaRPr sz="4400">
              <a:latin typeface="Calibri"/>
              <a:ea typeface="Calibri"/>
              <a:cs typeface="Calibri"/>
              <a:sym typeface="Calibri"/>
            </a:endParaRPr>
          </a:p>
          <a:p>
            <a:pPr indent="0" lvl="0" marL="107950" rtl="0" algn="l">
              <a:lnSpc>
                <a:spcPct val="100000"/>
              </a:lnSpc>
              <a:spcBef>
                <a:spcPts val="830"/>
              </a:spcBef>
              <a:spcAft>
                <a:spcPts val="0"/>
              </a:spcAft>
              <a:buNone/>
            </a:pPr>
            <a:r>
              <a:rPr b="0" lang="en-GB" sz="2200">
                <a:solidFill>
                  <a:srgbClr val="FFFFFF"/>
                </a:solidFill>
                <a:latin typeface="Calibri"/>
                <a:ea typeface="Calibri"/>
                <a:cs typeface="Calibri"/>
                <a:sym typeface="Calibri"/>
              </a:rPr>
              <a:t>No matter where you’re looking to invest, our apps allow you to do so securely, seamlessly and with complete ease and peace of mind:</a:t>
            </a:r>
            <a:endParaRPr sz="2200">
              <a:latin typeface="Calibri"/>
              <a:ea typeface="Calibri"/>
              <a:cs typeface="Calibri"/>
              <a:sym typeface="Calibri"/>
            </a:endParaRPr>
          </a:p>
        </p:txBody>
      </p:sp>
      <p:sp>
        <p:nvSpPr>
          <p:cNvPr id="376" name="Google Shape;376;p7"/>
          <p:cNvSpPr/>
          <p:nvPr/>
        </p:nvSpPr>
        <p:spPr>
          <a:xfrm>
            <a:off x="560828" y="7924796"/>
            <a:ext cx="1199471" cy="459065"/>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7" name="Google Shape;377;p7"/>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8" name="Google Shape;378;p7"/>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9" name="Google Shape;379;p7"/>
          <p:cNvSpPr/>
          <p:nvPr/>
        </p:nvSpPr>
        <p:spPr>
          <a:xfrm>
            <a:off x="560828" y="8515636"/>
            <a:ext cx="14374494" cy="0"/>
          </a:xfrm>
          <a:custGeom>
            <a:rect b="b" l="l" r="r" t="t"/>
            <a:pathLst>
              <a:path extrusionOk="0" h="120000" w="14374494">
                <a:moveTo>
                  <a:pt x="0" y="0"/>
                </a:moveTo>
                <a:lnTo>
                  <a:pt x="14374067" y="0"/>
                </a:lnTo>
              </a:path>
            </a:pathLst>
          </a:custGeom>
          <a:noFill/>
          <a:ln cap="flat" cmpd="sng" w="95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0" name="Google Shape;380;p7"/>
          <p:cNvSpPr/>
          <p:nvPr/>
        </p:nvSpPr>
        <p:spPr>
          <a:xfrm>
            <a:off x="14934894"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1" name="Google Shape;381;p7"/>
          <p:cNvSpPr/>
          <p:nvPr/>
        </p:nvSpPr>
        <p:spPr>
          <a:xfrm>
            <a:off x="15123348" y="8323948"/>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2" name="Google Shape;382;p7"/>
          <p:cNvSpPr/>
          <p:nvPr/>
        </p:nvSpPr>
        <p:spPr>
          <a:xfrm>
            <a:off x="15569056"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3" name="Google Shape;383;p7"/>
          <p:cNvSpPr txBox="1"/>
          <p:nvPr/>
        </p:nvSpPr>
        <p:spPr>
          <a:xfrm>
            <a:off x="695449" y="3737837"/>
            <a:ext cx="3256279" cy="6858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FFFFFF"/>
                </a:solidFill>
                <a:latin typeface="Calibri"/>
                <a:ea typeface="Calibri"/>
                <a:cs typeface="Calibri"/>
                <a:sym typeface="Calibri"/>
              </a:rPr>
              <a:t>Manage shares, loans, deposits, property, etc.</a:t>
            </a:r>
            <a:endParaRPr sz="2000">
              <a:solidFill>
                <a:schemeClr val="dk1"/>
              </a:solidFill>
              <a:latin typeface="Calibri"/>
              <a:ea typeface="Calibri"/>
              <a:cs typeface="Calibri"/>
              <a:sym typeface="Calibri"/>
            </a:endParaRPr>
          </a:p>
        </p:txBody>
      </p:sp>
      <p:sp>
        <p:nvSpPr>
          <p:cNvPr id="384" name="Google Shape;384;p7"/>
          <p:cNvSpPr txBox="1"/>
          <p:nvPr/>
        </p:nvSpPr>
        <p:spPr>
          <a:xfrm>
            <a:off x="5671563" y="3737837"/>
            <a:ext cx="3842385" cy="13462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FFFFFF"/>
                </a:solidFill>
                <a:latin typeface="Calibri"/>
                <a:ea typeface="Calibri"/>
                <a:cs typeface="Calibri"/>
                <a:sym typeface="Calibri"/>
              </a:rPr>
              <a:t>Gain access to the best crowdfunding and other business investment opportunities, your own Investment manager and more.</a:t>
            </a:r>
            <a:endParaRPr sz="2000">
              <a:solidFill>
                <a:schemeClr val="dk1"/>
              </a:solidFill>
              <a:latin typeface="Calibri"/>
              <a:ea typeface="Calibri"/>
              <a:cs typeface="Calibri"/>
              <a:sym typeface="Calibri"/>
            </a:endParaRPr>
          </a:p>
        </p:txBody>
      </p:sp>
      <p:sp>
        <p:nvSpPr>
          <p:cNvPr id="385" name="Google Shape;385;p7"/>
          <p:cNvSpPr txBox="1"/>
          <p:nvPr/>
        </p:nvSpPr>
        <p:spPr>
          <a:xfrm>
            <a:off x="11031725" y="3737837"/>
            <a:ext cx="3980179" cy="6858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FFFFFF"/>
                </a:solidFill>
                <a:latin typeface="Calibri"/>
                <a:ea typeface="Calibri"/>
                <a:cs typeface="Calibri"/>
                <a:sym typeface="Calibri"/>
              </a:rPr>
              <a:t>Build a Share Portfolio to manage your shares and stocks effortlessly.</a:t>
            </a:r>
            <a:endParaRPr sz="2000">
              <a:solidFill>
                <a:schemeClr val="dk1"/>
              </a:solidFill>
              <a:latin typeface="Calibri"/>
              <a:ea typeface="Calibri"/>
              <a:cs typeface="Calibri"/>
              <a:sym typeface="Calibri"/>
            </a:endParaRPr>
          </a:p>
        </p:txBody>
      </p:sp>
      <p:sp>
        <p:nvSpPr>
          <p:cNvPr id="386" name="Google Shape;386;p7"/>
          <p:cNvSpPr txBox="1"/>
          <p:nvPr/>
        </p:nvSpPr>
        <p:spPr>
          <a:xfrm>
            <a:off x="695195" y="6533107"/>
            <a:ext cx="4129404" cy="1016000"/>
          </a:xfrm>
          <a:prstGeom prst="rect">
            <a:avLst/>
          </a:prstGeom>
          <a:noFill/>
          <a:ln>
            <a:noFill/>
          </a:ln>
        </p:spPr>
        <p:txBody>
          <a:bodyPr anchorCtr="0" anchor="t" bIns="0" lIns="0" spcFirstLastPara="1" rIns="0" wrap="square" tIns="12700">
            <a:spAutoFit/>
          </a:bodyPr>
          <a:lstStyle/>
          <a:p>
            <a:pPr indent="0" lvl="0" marL="12700" marR="5080" rtl="0" algn="just">
              <a:lnSpc>
                <a:spcPct val="108300"/>
              </a:lnSpc>
              <a:spcBef>
                <a:spcPts val="0"/>
              </a:spcBef>
              <a:spcAft>
                <a:spcPts val="0"/>
              </a:spcAft>
              <a:buNone/>
            </a:pPr>
            <a:r>
              <a:rPr lang="en-GB" sz="2000">
                <a:solidFill>
                  <a:srgbClr val="FFFFFF"/>
                </a:solidFill>
                <a:latin typeface="Calibri"/>
                <a:ea typeface="Calibri"/>
                <a:cs typeface="Calibri"/>
                <a:sym typeface="Calibri"/>
              </a:rPr>
              <a:t>Lend money from your business to your  pension fund with documents issued for digital signing within 24 hours.</a:t>
            </a:r>
            <a:endParaRPr sz="2000">
              <a:solidFill>
                <a:schemeClr val="dk1"/>
              </a:solidFill>
              <a:latin typeface="Calibri"/>
              <a:ea typeface="Calibri"/>
              <a:cs typeface="Calibri"/>
              <a:sym typeface="Calibri"/>
            </a:endParaRPr>
          </a:p>
        </p:txBody>
      </p:sp>
      <p:sp>
        <p:nvSpPr>
          <p:cNvPr id="387" name="Google Shape;387;p7"/>
          <p:cNvSpPr txBox="1"/>
          <p:nvPr/>
        </p:nvSpPr>
        <p:spPr>
          <a:xfrm>
            <a:off x="5671309" y="6533107"/>
            <a:ext cx="3978910" cy="1346200"/>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FFFFFF"/>
                </a:solidFill>
                <a:latin typeface="Calibri"/>
                <a:ea typeface="Calibri"/>
                <a:cs typeface="Calibri"/>
                <a:sym typeface="Calibri"/>
              </a:rPr>
              <a:t>Build a property portfolio as a possible pension fund for the future – get help in finding the right properties through Zoopla and more.</a:t>
            </a:r>
            <a:endParaRPr sz="2000">
              <a:solidFill>
                <a:schemeClr val="dk1"/>
              </a:solidFill>
              <a:latin typeface="Calibri"/>
              <a:ea typeface="Calibri"/>
              <a:cs typeface="Calibri"/>
              <a:sym typeface="Calibri"/>
            </a:endParaRPr>
          </a:p>
        </p:txBody>
      </p:sp>
      <p:sp>
        <p:nvSpPr>
          <p:cNvPr id="388" name="Google Shape;388;p7"/>
          <p:cNvSpPr txBox="1"/>
          <p:nvPr/>
        </p:nvSpPr>
        <p:spPr>
          <a:xfrm>
            <a:off x="11031471" y="6533107"/>
            <a:ext cx="3846829" cy="1659429"/>
          </a:xfrm>
          <a:prstGeom prst="rect">
            <a:avLst/>
          </a:prstGeom>
          <a:noFill/>
          <a:ln>
            <a:noFill/>
          </a:ln>
        </p:spPr>
        <p:txBody>
          <a:bodyPr anchorCtr="0" anchor="t" bIns="0" lIns="0" spcFirstLastPara="1" rIns="0" wrap="square" tIns="12700">
            <a:spAutoFit/>
          </a:bodyPr>
          <a:lstStyle/>
          <a:p>
            <a:pPr indent="0" lvl="0" marL="12700" marR="5080" rtl="0" algn="l">
              <a:lnSpc>
                <a:spcPct val="108300"/>
              </a:lnSpc>
              <a:spcBef>
                <a:spcPts val="0"/>
              </a:spcBef>
              <a:spcAft>
                <a:spcPts val="0"/>
              </a:spcAft>
              <a:buNone/>
            </a:pPr>
            <a:r>
              <a:rPr lang="en-GB" sz="2000">
                <a:solidFill>
                  <a:srgbClr val="FFFFFF"/>
                </a:solidFill>
                <a:latin typeface="Calibri"/>
                <a:ea typeface="Calibri"/>
                <a:cs typeface="Calibri"/>
                <a:sym typeface="Calibri"/>
              </a:rPr>
              <a:t>Whatever your day-to-day goals, do it in a simple and straightforward way. Help your accountant tax plan for you with share data access in a </a:t>
            </a:r>
            <a:r>
              <a:rPr lang="en-GB" sz="2000">
                <a:solidFill>
                  <a:srgbClr val="FFFFFF"/>
                </a:solidFill>
                <a:latin typeface="Calibri"/>
                <a:ea typeface="Calibri"/>
                <a:cs typeface="Calibri"/>
                <a:sym typeface="Calibri"/>
              </a:rPr>
              <a:t>user friendly</a:t>
            </a:r>
            <a:r>
              <a:rPr lang="en-GB" sz="2000">
                <a:solidFill>
                  <a:srgbClr val="FFFFFF"/>
                </a:solidFill>
                <a:latin typeface="Calibri"/>
                <a:ea typeface="Calibri"/>
                <a:cs typeface="Calibri"/>
                <a:sym typeface="Calibri"/>
              </a:rPr>
              <a:t>, efficient way. </a:t>
            </a:r>
            <a:endParaRPr sz="2000">
              <a:solidFill>
                <a:schemeClr val="dk1"/>
              </a:solidFill>
              <a:latin typeface="Calibri"/>
              <a:ea typeface="Calibri"/>
              <a:cs typeface="Calibri"/>
              <a:sym typeface="Calibri"/>
            </a:endParaRPr>
          </a:p>
        </p:txBody>
      </p:sp>
      <p:sp>
        <p:nvSpPr>
          <p:cNvPr id="389" name="Google Shape;389;p7"/>
          <p:cNvSpPr/>
          <p:nvPr/>
        </p:nvSpPr>
        <p:spPr>
          <a:xfrm>
            <a:off x="606468" y="5325864"/>
            <a:ext cx="15026005" cy="0"/>
          </a:xfrm>
          <a:custGeom>
            <a:rect b="b" l="l" r="r" t="t"/>
            <a:pathLst>
              <a:path extrusionOk="0" h="120000" w="15026005">
                <a:moveTo>
                  <a:pt x="0" y="0"/>
                </a:moveTo>
                <a:lnTo>
                  <a:pt x="15025636" y="0"/>
                </a:lnTo>
              </a:path>
            </a:pathLst>
          </a:custGeom>
          <a:noFill/>
          <a:ln cap="flat" cmpd="sng" w="127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0" name="Google Shape;390;p7"/>
          <p:cNvSpPr/>
          <p:nvPr/>
        </p:nvSpPr>
        <p:spPr>
          <a:xfrm>
            <a:off x="5070660" y="2620751"/>
            <a:ext cx="0" cy="5726430"/>
          </a:xfrm>
          <a:custGeom>
            <a:rect b="b" l="l" r="r" t="t"/>
            <a:pathLst>
              <a:path extrusionOk="0" h="5726430" w="120000">
                <a:moveTo>
                  <a:pt x="0" y="0"/>
                </a:moveTo>
                <a:lnTo>
                  <a:pt x="0" y="5726404"/>
                </a:lnTo>
              </a:path>
            </a:pathLst>
          </a:custGeom>
          <a:noFill/>
          <a:ln cap="flat" cmpd="sng" w="127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1" name="Google Shape;391;p7"/>
          <p:cNvSpPr/>
          <p:nvPr/>
        </p:nvSpPr>
        <p:spPr>
          <a:xfrm>
            <a:off x="10363496" y="2620751"/>
            <a:ext cx="0" cy="5726430"/>
          </a:xfrm>
          <a:custGeom>
            <a:rect b="b" l="l" r="r" t="t"/>
            <a:pathLst>
              <a:path extrusionOk="0" h="5726430" w="120000">
                <a:moveTo>
                  <a:pt x="0" y="0"/>
                </a:moveTo>
                <a:lnTo>
                  <a:pt x="0" y="5726404"/>
                </a:lnTo>
              </a:path>
            </a:pathLst>
          </a:custGeom>
          <a:noFill/>
          <a:ln cap="flat" cmpd="sng" w="127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2" name="Google Shape;392;p7"/>
          <p:cNvSpPr/>
          <p:nvPr/>
        </p:nvSpPr>
        <p:spPr>
          <a:xfrm>
            <a:off x="729140" y="2720718"/>
            <a:ext cx="979169" cy="805180"/>
          </a:xfrm>
          <a:custGeom>
            <a:rect b="b" l="l" r="r" t="t"/>
            <a:pathLst>
              <a:path extrusionOk="0" h="805179" w="979169">
                <a:moveTo>
                  <a:pt x="915225" y="0"/>
                </a:moveTo>
                <a:lnTo>
                  <a:pt x="63893" y="0"/>
                </a:lnTo>
                <a:lnTo>
                  <a:pt x="39047" y="5027"/>
                </a:lnTo>
                <a:lnTo>
                  <a:pt x="18735" y="18730"/>
                </a:lnTo>
                <a:lnTo>
                  <a:pt x="5029" y="39042"/>
                </a:lnTo>
                <a:lnTo>
                  <a:pt x="0" y="63893"/>
                </a:lnTo>
                <a:lnTo>
                  <a:pt x="0" y="740765"/>
                </a:lnTo>
                <a:lnTo>
                  <a:pt x="5029" y="765613"/>
                </a:lnTo>
                <a:lnTo>
                  <a:pt x="18735" y="785929"/>
                </a:lnTo>
                <a:lnTo>
                  <a:pt x="39047" y="799640"/>
                </a:lnTo>
                <a:lnTo>
                  <a:pt x="63893" y="804672"/>
                </a:lnTo>
                <a:lnTo>
                  <a:pt x="528866" y="804672"/>
                </a:lnTo>
                <a:lnTo>
                  <a:pt x="533897" y="799640"/>
                </a:lnTo>
                <a:lnTo>
                  <a:pt x="533971" y="786955"/>
                </a:lnTo>
                <a:lnTo>
                  <a:pt x="528866" y="781850"/>
                </a:lnTo>
                <a:lnTo>
                  <a:pt x="63893" y="781850"/>
                </a:lnTo>
                <a:lnTo>
                  <a:pt x="47921" y="778616"/>
                </a:lnTo>
                <a:lnTo>
                  <a:pt x="34859" y="769804"/>
                </a:lnTo>
                <a:lnTo>
                  <a:pt x="26044" y="756743"/>
                </a:lnTo>
                <a:lnTo>
                  <a:pt x="22809" y="740765"/>
                </a:lnTo>
                <a:lnTo>
                  <a:pt x="22809" y="63893"/>
                </a:lnTo>
                <a:lnTo>
                  <a:pt x="26044" y="47915"/>
                </a:lnTo>
                <a:lnTo>
                  <a:pt x="34859" y="34855"/>
                </a:lnTo>
                <a:lnTo>
                  <a:pt x="47921" y="26042"/>
                </a:lnTo>
                <a:lnTo>
                  <a:pt x="63893" y="22809"/>
                </a:lnTo>
                <a:lnTo>
                  <a:pt x="963147" y="22809"/>
                </a:lnTo>
                <a:lnTo>
                  <a:pt x="960394" y="18730"/>
                </a:lnTo>
                <a:lnTo>
                  <a:pt x="940078" y="5027"/>
                </a:lnTo>
                <a:lnTo>
                  <a:pt x="915225" y="0"/>
                </a:lnTo>
                <a:close/>
              </a:path>
              <a:path extrusionOk="0" h="805179" w="979169">
                <a:moveTo>
                  <a:pt x="963147" y="22809"/>
                </a:moveTo>
                <a:lnTo>
                  <a:pt x="915225" y="22809"/>
                </a:lnTo>
                <a:lnTo>
                  <a:pt x="931203" y="26042"/>
                </a:lnTo>
                <a:lnTo>
                  <a:pt x="944264" y="34855"/>
                </a:lnTo>
                <a:lnTo>
                  <a:pt x="953076" y="47915"/>
                </a:lnTo>
                <a:lnTo>
                  <a:pt x="956310" y="63893"/>
                </a:lnTo>
                <a:lnTo>
                  <a:pt x="956310" y="662584"/>
                </a:lnTo>
                <a:lnTo>
                  <a:pt x="961415" y="667689"/>
                </a:lnTo>
                <a:lnTo>
                  <a:pt x="974026" y="667689"/>
                </a:lnTo>
                <a:lnTo>
                  <a:pt x="979131" y="662584"/>
                </a:lnTo>
                <a:lnTo>
                  <a:pt x="979131" y="63893"/>
                </a:lnTo>
                <a:lnTo>
                  <a:pt x="974102" y="39042"/>
                </a:lnTo>
                <a:lnTo>
                  <a:pt x="963147" y="2280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3" name="Google Shape;393;p7"/>
          <p:cNvSpPr/>
          <p:nvPr/>
        </p:nvSpPr>
        <p:spPr>
          <a:xfrm>
            <a:off x="839687" y="2815009"/>
            <a:ext cx="41275" cy="41275"/>
          </a:xfrm>
          <a:custGeom>
            <a:rect b="b" l="l" r="r" t="t"/>
            <a:pathLst>
              <a:path extrusionOk="0" h="41275" w="41275">
                <a:moveTo>
                  <a:pt x="20396" y="0"/>
                </a:moveTo>
                <a:lnTo>
                  <a:pt x="12462" y="1606"/>
                </a:lnTo>
                <a:lnTo>
                  <a:pt x="5978" y="5983"/>
                </a:lnTo>
                <a:lnTo>
                  <a:pt x="1604" y="12467"/>
                </a:lnTo>
                <a:lnTo>
                  <a:pt x="0" y="20396"/>
                </a:lnTo>
                <a:lnTo>
                  <a:pt x="1604" y="28334"/>
                </a:lnTo>
                <a:lnTo>
                  <a:pt x="5978" y="34826"/>
                </a:lnTo>
                <a:lnTo>
                  <a:pt x="12462" y="39209"/>
                </a:lnTo>
                <a:lnTo>
                  <a:pt x="20396" y="40817"/>
                </a:lnTo>
                <a:lnTo>
                  <a:pt x="28330" y="39209"/>
                </a:lnTo>
                <a:lnTo>
                  <a:pt x="34813" y="34826"/>
                </a:lnTo>
                <a:lnTo>
                  <a:pt x="39187" y="28334"/>
                </a:lnTo>
                <a:lnTo>
                  <a:pt x="40302" y="22821"/>
                </a:lnTo>
                <a:lnTo>
                  <a:pt x="19062" y="22821"/>
                </a:lnTo>
                <a:lnTo>
                  <a:pt x="17983" y="21742"/>
                </a:lnTo>
                <a:lnTo>
                  <a:pt x="17983" y="19075"/>
                </a:lnTo>
                <a:lnTo>
                  <a:pt x="19062" y="17995"/>
                </a:lnTo>
                <a:lnTo>
                  <a:pt x="40306" y="17995"/>
                </a:lnTo>
                <a:lnTo>
                  <a:pt x="39187" y="12467"/>
                </a:lnTo>
                <a:lnTo>
                  <a:pt x="34813" y="5983"/>
                </a:lnTo>
                <a:lnTo>
                  <a:pt x="28330" y="1606"/>
                </a:lnTo>
                <a:lnTo>
                  <a:pt x="20396" y="0"/>
                </a:lnTo>
                <a:close/>
              </a:path>
              <a:path extrusionOk="0" h="41275" w="41275">
                <a:moveTo>
                  <a:pt x="40306" y="17995"/>
                </a:moveTo>
                <a:lnTo>
                  <a:pt x="21716" y="17995"/>
                </a:lnTo>
                <a:lnTo>
                  <a:pt x="22809" y="19075"/>
                </a:lnTo>
                <a:lnTo>
                  <a:pt x="22809" y="21742"/>
                </a:lnTo>
                <a:lnTo>
                  <a:pt x="21716" y="22821"/>
                </a:lnTo>
                <a:lnTo>
                  <a:pt x="40302" y="22821"/>
                </a:lnTo>
                <a:lnTo>
                  <a:pt x="40792" y="20396"/>
                </a:lnTo>
                <a:lnTo>
                  <a:pt x="40306" y="1799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4" name="Google Shape;394;p7"/>
          <p:cNvSpPr/>
          <p:nvPr/>
        </p:nvSpPr>
        <p:spPr>
          <a:xfrm>
            <a:off x="942248" y="2815009"/>
            <a:ext cx="41275" cy="41275"/>
          </a:xfrm>
          <a:custGeom>
            <a:rect b="b" l="l" r="r" t="t"/>
            <a:pathLst>
              <a:path extrusionOk="0" h="41275" w="41275">
                <a:moveTo>
                  <a:pt x="20408" y="0"/>
                </a:moveTo>
                <a:lnTo>
                  <a:pt x="12472" y="1606"/>
                </a:lnTo>
                <a:lnTo>
                  <a:pt x="5984" y="5983"/>
                </a:lnTo>
                <a:lnTo>
                  <a:pt x="1606" y="12467"/>
                </a:lnTo>
                <a:lnTo>
                  <a:pt x="0" y="20396"/>
                </a:lnTo>
                <a:lnTo>
                  <a:pt x="1606" y="28334"/>
                </a:lnTo>
                <a:lnTo>
                  <a:pt x="5984" y="34826"/>
                </a:lnTo>
                <a:lnTo>
                  <a:pt x="12472" y="39209"/>
                </a:lnTo>
                <a:lnTo>
                  <a:pt x="20408" y="40817"/>
                </a:lnTo>
                <a:lnTo>
                  <a:pt x="28342" y="39209"/>
                </a:lnTo>
                <a:lnTo>
                  <a:pt x="34826" y="34826"/>
                </a:lnTo>
                <a:lnTo>
                  <a:pt x="39200" y="28334"/>
                </a:lnTo>
                <a:lnTo>
                  <a:pt x="40314" y="22821"/>
                </a:lnTo>
                <a:lnTo>
                  <a:pt x="19075" y="22821"/>
                </a:lnTo>
                <a:lnTo>
                  <a:pt x="17995" y="21742"/>
                </a:lnTo>
                <a:lnTo>
                  <a:pt x="17995" y="19075"/>
                </a:lnTo>
                <a:lnTo>
                  <a:pt x="19075" y="17995"/>
                </a:lnTo>
                <a:lnTo>
                  <a:pt x="40319" y="17995"/>
                </a:lnTo>
                <a:lnTo>
                  <a:pt x="39200" y="12467"/>
                </a:lnTo>
                <a:lnTo>
                  <a:pt x="34826" y="5983"/>
                </a:lnTo>
                <a:lnTo>
                  <a:pt x="28342" y="1606"/>
                </a:lnTo>
                <a:lnTo>
                  <a:pt x="20408" y="0"/>
                </a:lnTo>
                <a:close/>
              </a:path>
              <a:path extrusionOk="0" h="41275" w="41275">
                <a:moveTo>
                  <a:pt x="40319" y="17995"/>
                </a:moveTo>
                <a:lnTo>
                  <a:pt x="21729" y="17995"/>
                </a:lnTo>
                <a:lnTo>
                  <a:pt x="22809" y="19075"/>
                </a:lnTo>
                <a:lnTo>
                  <a:pt x="22809" y="21742"/>
                </a:lnTo>
                <a:lnTo>
                  <a:pt x="21729" y="22821"/>
                </a:lnTo>
                <a:lnTo>
                  <a:pt x="40314" y="22821"/>
                </a:lnTo>
                <a:lnTo>
                  <a:pt x="40805" y="20396"/>
                </a:lnTo>
                <a:lnTo>
                  <a:pt x="40319" y="1799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5" name="Google Shape;395;p7"/>
          <p:cNvSpPr/>
          <p:nvPr/>
        </p:nvSpPr>
        <p:spPr>
          <a:xfrm>
            <a:off x="1044828" y="2815009"/>
            <a:ext cx="41275" cy="41275"/>
          </a:xfrm>
          <a:custGeom>
            <a:rect b="b" l="l" r="r" t="t"/>
            <a:pathLst>
              <a:path extrusionOk="0" h="41275" w="41275">
                <a:moveTo>
                  <a:pt x="20396" y="0"/>
                </a:moveTo>
                <a:lnTo>
                  <a:pt x="12462" y="1606"/>
                </a:lnTo>
                <a:lnTo>
                  <a:pt x="5978" y="5983"/>
                </a:lnTo>
                <a:lnTo>
                  <a:pt x="1604" y="12467"/>
                </a:lnTo>
                <a:lnTo>
                  <a:pt x="0" y="20396"/>
                </a:lnTo>
                <a:lnTo>
                  <a:pt x="1604" y="28334"/>
                </a:lnTo>
                <a:lnTo>
                  <a:pt x="5978" y="34826"/>
                </a:lnTo>
                <a:lnTo>
                  <a:pt x="12462" y="39209"/>
                </a:lnTo>
                <a:lnTo>
                  <a:pt x="20396" y="40817"/>
                </a:lnTo>
                <a:lnTo>
                  <a:pt x="28330" y="39209"/>
                </a:lnTo>
                <a:lnTo>
                  <a:pt x="34813" y="34826"/>
                </a:lnTo>
                <a:lnTo>
                  <a:pt x="39187" y="28334"/>
                </a:lnTo>
                <a:lnTo>
                  <a:pt x="40302" y="22821"/>
                </a:lnTo>
                <a:lnTo>
                  <a:pt x="19075" y="22821"/>
                </a:lnTo>
                <a:lnTo>
                  <a:pt x="17983" y="21742"/>
                </a:lnTo>
                <a:lnTo>
                  <a:pt x="17983" y="19075"/>
                </a:lnTo>
                <a:lnTo>
                  <a:pt x="19075" y="17995"/>
                </a:lnTo>
                <a:lnTo>
                  <a:pt x="40306" y="17995"/>
                </a:lnTo>
                <a:lnTo>
                  <a:pt x="39187" y="12467"/>
                </a:lnTo>
                <a:lnTo>
                  <a:pt x="34813" y="5983"/>
                </a:lnTo>
                <a:lnTo>
                  <a:pt x="28330" y="1606"/>
                </a:lnTo>
                <a:lnTo>
                  <a:pt x="20396" y="0"/>
                </a:lnTo>
                <a:close/>
              </a:path>
              <a:path extrusionOk="0" h="41275" w="41275">
                <a:moveTo>
                  <a:pt x="40306" y="17995"/>
                </a:moveTo>
                <a:lnTo>
                  <a:pt x="21716" y="17995"/>
                </a:lnTo>
                <a:lnTo>
                  <a:pt x="22809" y="19075"/>
                </a:lnTo>
                <a:lnTo>
                  <a:pt x="22809" y="21742"/>
                </a:lnTo>
                <a:lnTo>
                  <a:pt x="21716" y="22821"/>
                </a:lnTo>
                <a:lnTo>
                  <a:pt x="40302" y="22821"/>
                </a:lnTo>
                <a:lnTo>
                  <a:pt x="40792" y="20396"/>
                </a:lnTo>
                <a:lnTo>
                  <a:pt x="40306" y="1799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6" name="Google Shape;396;p7"/>
          <p:cNvSpPr/>
          <p:nvPr/>
        </p:nvSpPr>
        <p:spPr>
          <a:xfrm>
            <a:off x="729136" y="2940768"/>
            <a:ext cx="979169" cy="0"/>
          </a:xfrm>
          <a:custGeom>
            <a:rect b="b" l="l" r="r" t="t"/>
            <a:pathLst>
              <a:path extrusionOk="0" h="120000" w="979169">
                <a:moveTo>
                  <a:pt x="0" y="0"/>
                </a:moveTo>
                <a:lnTo>
                  <a:pt x="979131" y="0"/>
                </a:lnTo>
              </a:path>
            </a:pathLst>
          </a:custGeom>
          <a:noFill/>
          <a:ln cap="flat" cmpd="sng" w="22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7" name="Google Shape;397;p7"/>
          <p:cNvSpPr/>
          <p:nvPr/>
        </p:nvSpPr>
        <p:spPr>
          <a:xfrm>
            <a:off x="1212211" y="2836439"/>
            <a:ext cx="403860" cy="0"/>
          </a:xfrm>
          <a:custGeom>
            <a:rect b="b" l="l" r="r" t="t"/>
            <a:pathLst>
              <a:path extrusionOk="0" h="120000" w="403859">
                <a:moveTo>
                  <a:pt x="0" y="0"/>
                </a:moveTo>
                <a:lnTo>
                  <a:pt x="403783" y="0"/>
                </a:lnTo>
              </a:path>
            </a:pathLst>
          </a:custGeom>
          <a:noFill/>
          <a:ln cap="flat" cmpd="sng" w="22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8" name="Google Shape;398;p7"/>
          <p:cNvSpPr/>
          <p:nvPr/>
        </p:nvSpPr>
        <p:spPr>
          <a:xfrm>
            <a:off x="1374160" y="3111642"/>
            <a:ext cx="82550" cy="263525"/>
          </a:xfrm>
          <a:custGeom>
            <a:rect b="b" l="l" r="r" t="t"/>
            <a:pathLst>
              <a:path extrusionOk="0" h="263525" w="82550">
                <a:moveTo>
                  <a:pt x="41147" y="0"/>
                </a:moveTo>
                <a:lnTo>
                  <a:pt x="25144" y="3239"/>
                </a:lnTo>
                <a:lnTo>
                  <a:pt x="12063" y="12069"/>
                </a:lnTo>
                <a:lnTo>
                  <a:pt x="3237" y="25154"/>
                </a:lnTo>
                <a:lnTo>
                  <a:pt x="0" y="41160"/>
                </a:lnTo>
                <a:lnTo>
                  <a:pt x="0" y="258165"/>
                </a:lnTo>
                <a:lnTo>
                  <a:pt x="5105" y="263271"/>
                </a:lnTo>
                <a:lnTo>
                  <a:pt x="17703" y="263271"/>
                </a:lnTo>
                <a:lnTo>
                  <a:pt x="22809" y="258165"/>
                </a:lnTo>
                <a:lnTo>
                  <a:pt x="22809" y="41160"/>
                </a:lnTo>
                <a:lnTo>
                  <a:pt x="24253" y="34023"/>
                </a:lnTo>
                <a:lnTo>
                  <a:pt x="28187" y="28189"/>
                </a:lnTo>
                <a:lnTo>
                  <a:pt x="34017" y="24253"/>
                </a:lnTo>
                <a:lnTo>
                  <a:pt x="41147" y="22809"/>
                </a:lnTo>
                <a:lnTo>
                  <a:pt x="77485" y="22809"/>
                </a:lnTo>
                <a:lnTo>
                  <a:pt x="70238" y="12069"/>
                </a:lnTo>
                <a:lnTo>
                  <a:pt x="57153" y="3239"/>
                </a:lnTo>
                <a:lnTo>
                  <a:pt x="41147" y="0"/>
                </a:lnTo>
                <a:close/>
              </a:path>
              <a:path extrusionOk="0" h="263525" w="82550">
                <a:moveTo>
                  <a:pt x="77485" y="22809"/>
                </a:moveTo>
                <a:lnTo>
                  <a:pt x="41147" y="22809"/>
                </a:lnTo>
                <a:lnTo>
                  <a:pt x="48285" y="24253"/>
                </a:lnTo>
                <a:lnTo>
                  <a:pt x="54119" y="28189"/>
                </a:lnTo>
                <a:lnTo>
                  <a:pt x="58055" y="34023"/>
                </a:lnTo>
                <a:lnTo>
                  <a:pt x="59499" y="41160"/>
                </a:lnTo>
                <a:lnTo>
                  <a:pt x="59499" y="209435"/>
                </a:lnTo>
                <a:lnTo>
                  <a:pt x="64592" y="214541"/>
                </a:lnTo>
                <a:lnTo>
                  <a:pt x="77203" y="214541"/>
                </a:lnTo>
                <a:lnTo>
                  <a:pt x="82308" y="209435"/>
                </a:lnTo>
                <a:lnTo>
                  <a:pt x="82308" y="41160"/>
                </a:lnTo>
                <a:lnTo>
                  <a:pt x="79068" y="25154"/>
                </a:lnTo>
                <a:lnTo>
                  <a:pt x="77485" y="2280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99" name="Google Shape;399;p7"/>
          <p:cNvSpPr/>
          <p:nvPr/>
        </p:nvSpPr>
        <p:spPr>
          <a:xfrm>
            <a:off x="1463404" y="3227505"/>
            <a:ext cx="112066" cy="98678"/>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0" name="Google Shape;400;p7"/>
          <p:cNvSpPr/>
          <p:nvPr/>
        </p:nvSpPr>
        <p:spPr>
          <a:xfrm>
            <a:off x="1563778" y="3279440"/>
            <a:ext cx="62865" cy="340360"/>
          </a:xfrm>
          <a:custGeom>
            <a:rect b="b" l="l" r="r" t="t"/>
            <a:pathLst>
              <a:path extrusionOk="0" h="340360" w="62864">
                <a:moveTo>
                  <a:pt x="21564" y="0"/>
                </a:moveTo>
                <a:lnTo>
                  <a:pt x="15264" y="0"/>
                </a:lnTo>
                <a:lnTo>
                  <a:pt x="10159" y="5105"/>
                </a:lnTo>
                <a:lnTo>
                  <a:pt x="10159" y="17703"/>
                </a:lnTo>
                <a:lnTo>
                  <a:pt x="15264" y="22821"/>
                </a:lnTo>
                <a:lnTo>
                  <a:pt x="21564" y="22821"/>
                </a:lnTo>
                <a:lnTo>
                  <a:pt x="28694" y="24262"/>
                </a:lnTo>
                <a:lnTo>
                  <a:pt x="34524" y="28182"/>
                </a:lnTo>
                <a:lnTo>
                  <a:pt x="38458" y="33982"/>
                </a:lnTo>
                <a:lnTo>
                  <a:pt x="39902" y="41059"/>
                </a:lnTo>
                <a:lnTo>
                  <a:pt x="39712" y="65989"/>
                </a:lnTo>
                <a:lnTo>
                  <a:pt x="37156" y="107585"/>
                </a:lnTo>
                <a:lnTo>
                  <a:pt x="31695" y="148670"/>
                </a:lnTo>
                <a:lnTo>
                  <a:pt x="23353" y="189106"/>
                </a:lnTo>
                <a:lnTo>
                  <a:pt x="12153" y="228752"/>
                </a:lnTo>
                <a:lnTo>
                  <a:pt x="8779" y="239904"/>
                </a:lnTo>
                <a:lnTo>
                  <a:pt x="6262" y="249305"/>
                </a:lnTo>
                <a:lnTo>
                  <a:pt x="0" y="299051"/>
                </a:lnTo>
                <a:lnTo>
                  <a:pt x="88" y="328752"/>
                </a:lnTo>
                <a:lnTo>
                  <a:pt x="215" y="334962"/>
                </a:lnTo>
                <a:lnTo>
                  <a:pt x="5295" y="339915"/>
                </a:lnTo>
                <a:lnTo>
                  <a:pt x="11569" y="339915"/>
                </a:lnTo>
                <a:lnTo>
                  <a:pt x="18033" y="339763"/>
                </a:lnTo>
                <a:lnTo>
                  <a:pt x="23037" y="334556"/>
                </a:lnTo>
                <a:lnTo>
                  <a:pt x="22908" y="328752"/>
                </a:lnTo>
                <a:lnTo>
                  <a:pt x="22841" y="299051"/>
                </a:lnTo>
                <a:lnTo>
                  <a:pt x="23556" y="281903"/>
                </a:lnTo>
                <a:lnTo>
                  <a:pt x="24610" y="271644"/>
                </a:lnTo>
                <a:lnTo>
                  <a:pt x="25386" y="267487"/>
                </a:lnTo>
                <a:lnTo>
                  <a:pt x="25808" y="266681"/>
                </a:lnTo>
                <a:lnTo>
                  <a:pt x="25742" y="266534"/>
                </a:lnTo>
                <a:lnTo>
                  <a:pt x="33870" y="235737"/>
                </a:lnTo>
                <a:lnTo>
                  <a:pt x="45515" y="194527"/>
                </a:lnTo>
                <a:lnTo>
                  <a:pt x="54187" y="152479"/>
                </a:lnTo>
                <a:lnTo>
                  <a:pt x="59862" y="109721"/>
                </a:lnTo>
                <a:lnTo>
                  <a:pt x="62521" y="66382"/>
                </a:lnTo>
                <a:lnTo>
                  <a:pt x="62724" y="41160"/>
                </a:lnTo>
                <a:lnTo>
                  <a:pt x="59484" y="25154"/>
                </a:lnTo>
                <a:lnTo>
                  <a:pt x="50654" y="12069"/>
                </a:lnTo>
                <a:lnTo>
                  <a:pt x="37569" y="3239"/>
                </a:lnTo>
                <a:lnTo>
                  <a:pt x="21564"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1" name="Google Shape;401;p7"/>
          <p:cNvSpPr/>
          <p:nvPr/>
        </p:nvSpPr>
        <p:spPr>
          <a:xfrm>
            <a:off x="1289079" y="3263357"/>
            <a:ext cx="119380" cy="356235"/>
          </a:xfrm>
          <a:custGeom>
            <a:rect b="b" l="l" r="r" t="t"/>
            <a:pathLst>
              <a:path extrusionOk="0" h="356235" w="119380">
                <a:moveTo>
                  <a:pt x="43038" y="0"/>
                </a:moveTo>
                <a:lnTo>
                  <a:pt x="6999" y="17879"/>
                </a:lnTo>
                <a:lnTo>
                  <a:pt x="0" y="40453"/>
                </a:lnTo>
                <a:lnTo>
                  <a:pt x="131" y="49712"/>
                </a:lnTo>
                <a:lnTo>
                  <a:pt x="1739" y="59017"/>
                </a:lnTo>
                <a:lnTo>
                  <a:pt x="4811" y="68237"/>
                </a:lnTo>
                <a:lnTo>
                  <a:pt x="10650" y="84888"/>
                </a:lnTo>
                <a:lnTo>
                  <a:pt x="15322" y="105797"/>
                </a:lnTo>
                <a:lnTo>
                  <a:pt x="17500" y="130659"/>
                </a:lnTo>
                <a:lnTo>
                  <a:pt x="15860" y="159169"/>
                </a:lnTo>
                <a:lnTo>
                  <a:pt x="14975" y="181141"/>
                </a:lnTo>
                <a:lnTo>
                  <a:pt x="24965" y="223132"/>
                </a:lnTo>
                <a:lnTo>
                  <a:pt x="52822" y="266158"/>
                </a:lnTo>
                <a:lnTo>
                  <a:pt x="69962" y="287896"/>
                </a:lnTo>
                <a:lnTo>
                  <a:pt x="74157" y="292604"/>
                </a:lnTo>
                <a:lnTo>
                  <a:pt x="83138" y="304984"/>
                </a:lnTo>
                <a:lnTo>
                  <a:pt x="92072" y="322993"/>
                </a:lnTo>
                <a:lnTo>
                  <a:pt x="96124" y="344589"/>
                </a:lnTo>
                <a:lnTo>
                  <a:pt x="96124" y="350888"/>
                </a:lnTo>
                <a:lnTo>
                  <a:pt x="101229" y="355993"/>
                </a:lnTo>
                <a:lnTo>
                  <a:pt x="113828" y="355993"/>
                </a:lnTo>
                <a:lnTo>
                  <a:pt x="118933" y="350888"/>
                </a:lnTo>
                <a:lnTo>
                  <a:pt x="118933" y="344589"/>
                </a:lnTo>
                <a:lnTo>
                  <a:pt x="114441" y="317903"/>
                </a:lnTo>
                <a:lnTo>
                  <a:pt x="104250" y="295765"/>
                </a:lnTo>
                <a:lnTo>
                  <a:pt x="93285" y="279925"/>
                </a:lnTo>
                <a:lnTo>
                  <a:pt x="86472" y="272135"/>
                </a:lnTo>
                <a:lnTo>
                  <a:pt x="78787" y="262558"/>
                </a:lnTo>
                <a:lnTo>
                  <a:pt x="54379" y="229184"/>
                </a:lnTo>
                <a:lnTo>
                  <a:pt x="37757" y="179917"/>
                </a:lnTo>
                <a:lnTo>
                  <a:pt x="38479" y="162140"/>
                </a:lnTo>
                <a:lnTo>
                  <a:pt x="40305" y="130052"/>
                </a:lnTo>
                <a:lnTo>
                  <a:pt x="37813" y="102003"/>
                </a:lnTo>
                <a:lnTo>
                  <a:pt x="32505" y="78359"/>
                </a:lnTo>
                <a:lnTo>
                  <a:pt x="25880" y="59486"/>
                </a:lnTo>
                <a:lnTo>
                  <a:pt x="22667" y="51752"/>
                </a:lnTo>
                <a:lnTo>
                  <a:pt x="21867" y="43840"/>
                </a:lnTo>
                <a:lnTo>
                  <a:pt x="23912" y="35204"/>
                </a:lnTo>
                <a:lnTo>
                  <a:pt x="25182" y="31013"/>
                </a:lnTo>
                <a:lnTo>
                  <a:pt x="29144" y="22821"/>
                </a:lnTo>
                <a:lnTo>
                  <a:pt x="82387" y="22821"/>
                </a:lnTo>
                <a:lnTo>
                  <a:pt x="82522" y="20993"/>
                </a:lnTo>
                <a:lnTo>
                  <a:pt x="78407" y="16217"/>
                </a:lnTo>
                <a:lnTo>
                  <a:pt x="71048" y="9338"/>
                </a:lnTo>
                <a:lnTo>
                  <a:pt x="62494" y="4246"/>
                </a:lnTo>
                <a:lnTo>
                  <a:pt x="53054" y="1085"/>
                </a:lnTo>
                <a:lnTo>
                  <a:pt x="43038" y="0"/>
                </a:lnTo>
                <a:close/>
              </a:path>
              <a:path extrusionOk="0" h="356235" w="119380">
                <a:moveTo>
                  <a:pt x="82387" y="22821"/>
                </a:moveTo>
                <a:lnTo>
                  <a:pt x="49997" y="22821"/>
                </a:lnTo>
                <a:lnTo>
                  <a:pt x="56589" y="25844"/>
                </a:lnTo>
                <a:lnTo>
                  <a:pt x="65237" y="35877"/>
                </a:lnTo>
                <a:lnTo>
                  <a:pt x="72438" y="36423"/>
                </a:lnTo>
                <a:lnTo>
                  <a:pt x="81989" y="28194"/>
                </a:lnTo>
                <a:lnTo>
                  <a:pt x="82387" y="22821"/>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2" name="Google Shape;402;p7"/>
          <p:cNvSpPr/>
          <p:nvPr/>
        </p:nvSpPr>
        <p:spPr>
          <a:xfrm>
            <a:off x="1552652" y="3279438"/>
            <a:ext cx="44450" cy="22860"/>
          </a:xfrm>
          <a:custGeom>
            <a:rect b="b" l="l" r="r" t="t"/>
            <a:pathLst>
              <a:path extrusionOk="0" h="22860" w="44450">
                <a:moveTo>
                  <a:pt x="38988" y="0"/>
                </a:moveTo>
                <a:lnTo>
                  <a:pt x="5118" y="0"/>
                </a:lnTo>
                <a:lnTo>
                  <a:pt x="0" y="5105"/>
                </a:lnTo>
                <a:lnTo>
                  <a:pt x="0" y="17716"/>
                </a:lnTo>
                <a:lnTo>
                  <a:pt x="5118" y="22821"/>
                </a:lnTo>
                <a:lnTo>
                  <a:pt x="38988" y="22821"/>
                </a:lnTo>
                <a:lnTo>
                  <a:pt x="44094" y="17716"/>
                </a:lnTo>
                <a:lnTo>
                  <a:pt x="44094" y="5105"/>
                </a:lnTo>
                <a:lnTo>
                  <a:pt x="38988"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 name="Google Shape;403;p7"/>
          <p:cNvSpPr/>
          <p:nvPr/>
        </p:nvSpPr>
        <p:spPr>
          <a:xfrm>
            <a:off x="1491386" y="3247204"/>
            <a:ext cx="54610" cy="22860"/>
          </a:xfrm>
          <a:custGeom>
            <a:rect b="b" l="l" r="r" t="t"/>
            <a:pathLst>
              <a:path extrusionOk="0" h="22860" w="54609">
                <a:moveTo>
                  <a:pt x="49237" y="0"/>
                </a:moveTo>
                <a:lnTo>
                  <a:pt x="5092" y="0"/>
                </a:lnTo>
                <a:lnTo>
                  <a:pt x="0" y="5105"/>
                </a:lnTo>
                <a:lnTo>
                  <a:pt x="0" y="17716"/>
                </a:lnTo>
                <a:lnTo>
                  <a:pt x="5092" y="22821"/>
                </a:lnTo>
                <a:lnTo>
                  <a:pt x="49237" y="22821"/>
                </a:lnTo>
                <a:lnTo>
                  <a:pt x="54330" y="17716"/>
                </a:lnTo>
                <a:lnTo>
                  <a:pt x="54330" y="5105"/>
                </a:lnTo>
                <a:lnTo>
                  <a:pt x="49237"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4" name="Google Shape;404;p7"/>
          <p:cNvSpPr/>
          <p:nvPr/>
        </p:nvSpPr>
        <p:spPr>
          <a:xfrm>
            <a:off x="1433652" y="3227510"/>
            <a:ext cx="52705" cy="22860"/>
          </a:xfrm>
          <a:custGeom>
            <a:rect b="b" l="l" r="r" t="t"/>
            <a:pathLst>
              <a:path extrusionOk="0" h="22860" w="52705">
                <a:moveTo>
                  <a:pt x="47459" y="0"/>
                </a:moveTo>
                <a:lnTo>
                  <a:pt x="5105" y="0"/>
                </a:lnTo>
                <a:lnTo>
                  <a:pt x="0" y="5092"/>
                </a:lnTo>
                <a:lnTo>
                  <a:pt x="0" y="17716"/>
                </a:lnTo>
                <a:lnTo>
                  <a:pt x="5105" y="22809"/>
                </a:lnTo>
                <a:lnTo>
                  <a:pt x="47459" y="22809"/>
                </a:lnTo>
                <a:lnTo>
                  <a:pt x="52565" y="17716"/>
                </a:lnTo>
                <a:lnTo>
                  <a:pt x="52565" y="5092"/>
                </a:lnTo>
                <a:lnTo>
                  <a:pt x="47459"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5" name="Google Shape;405;p7"/>
          <p:cNvSpPr/>
          <p:nvPr/>
        </p:nvSpPr>
        <p:spPr>
          <a:xfrm>
            <a:off x="1351615" y="3596535"/>
            <a:ext cx="269240" cy="124460"/>
          </a:xfrm>
          <a:custGeom>
            <a:rect b="b" l="l" r="r" t="t"/>
            <a:pathLst>
              <a:path extrusionOk="0" h="124460" w="269240">
                <a:moveTo>
                  <a:pt x="240499" y="0"/>
                </a:moveTo>
                <a:lnTo>
                  <a:pt x="28257" y="0"/>
                </a:lnTo>
                <a:lnTo>
                  <a:pt x="17268" y="2223"/>
                </a:lnTo>
                <a:lnTo>
                  <a:pt x="8285" y="8285"/>
                </a:lnTo>
                <a:lnTo>
                  <a:pt x="2223" y="17268"/>
                </a:lnTo>
                <a:lnTo>
                  <a:pt x="0" y="28257"/>
                </a:lnTo>
                <a:lnTo>
                  <a:pt x="0" y="119037"/>
                </a:lnTo>
                <a:lnTo>
                  <a:pt x="5118" y="124129"/>
                </a:lnTo>
                <a:lnTo>
                  <a:pt x="17716" y="124129"/>
                </a:lnTo>
                <a:lnTo>
                  <a:pt x="22821" y="119037"/>
                </a:lnTo>
                <a:lnTo>
                  <a:pt x="22821" y="25260"/>
                </a:lnTo>
                <a:lnTo>
                  <a:pt x="25260" y="22809"/>
                </a:lnTo>
                <a:lnTo>
                  <a:pt x="267654" y="22809"/>
                </a:lnTo>
                <a:lnTo>
                  <a:pt x="266533" y="17268"/>
                </a:lnTo>
                <a:lnTo>
                  <a:pt x="260472" y="8285"/>
                </a:lnTo>
                <a:lnTo>
                  <a:pt x="251489" y="2223"/>
                </a:lnTo>
                <a:lnTo>
                  <a:pt x="240499" y="0"/>
                </a:lnTo>
                <a:close/>
              </a:path>
              <a:path extrusionOk="0" h="124460" w="269240">
                <a:moveTo>
                  <a:pt x="267654" y="22809"/>
                </a:moveTo>
                <a:lnTo>
                  <a:pt x="243497" y="22809"/>
                </a:lnTo>
                <a:lnTo>
                  <a:pt x="245948" y="25260"/>
                </a:lnTo>
                <a:lnTo>
                  <a:pt x="245948" y="119037"/>
                </a:lnTo>
                <a:lnTo>
                  <a:pt x="251040" y="124129"/>
                </a:lnTo>
                <a:lnTo>
                  <a:pt x="263651" y="124129"/>
                </a:lnTo>
                <a:lnTo>
                  <a:pt x="268757" y="119037"/>
                </a:lnTo>
                <a:lnTo>
                  <a:pt x="268757" y="28257"/>
                </a:lnTo>
                <a:lnTo>
                  <a:pt x="267654" y="2280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6" name="Google Shape;406;p7"/>
          <p:cNvSpPr/>
          <p:nvPr/>
        </p:nvSpPr>
        <p:spPr>
          <a:xfrm>
            <a:off x="840959" y="3047229"/>
            <a:ext cx="302895" cy="102235"/>
          </a:xfrm>
          <a:custGeom>
            <a:rect b="b" l="l" r="r" t="t"/>
            <a:pathLst>
              <a:path extrusionOk="0" h="102235" w="302894">
                <a:moveTo>
                  <a:pt x="297345" y="0"/>
                </a:moveTo>
                <a:lnTo>
                  <a:pt x="5105" y="0"/>
                </a:lnTo>
                <a:lnTo>
                  <a:pt x="0" y="5105"/>
                </a:lnTo>
                <a:lnTo>
                  <a:pt x="0" y="97129"/>
                </a:lnTo>
                <a:lnTo>
                  <a:pt x="5105" y="102235"/>
                </a:lnTo>
                <a:lnTo>
                  <a:pt x="17716" y="102235"/>
                </a:lnTo>
                <a:lnTo>
                  <a:pt x="22809" y="97129"/>
                </a:lnTo>
                <a:lnTo>
                  <a:pt x="22809" y="22809"/>
                </a:lnTo>
                <a:lnTo>
                  <a:pt x="302450" y="22809"/>
                </a:lnTo>
                <a:lnTo>
                  <a:pt x="302450" y="5105"/>
                </a:lnTo>
                <a:lnTo>
                  <a:pt x="297345" y="0"/>
                </a:lnTo>
                <a:close/>
              </a:path>
              <a:path extrusionOk="0" h="102235" w="302894">
                <a:moveTo>
                  <a:pt x="302450" y="22809"/>
                </a:moveTo>
                <a:lnTo>
                  <a:pt x="279641" y="22809"/>
                </a:lnTo>
                <a:lnTo>
                  <a:pt x="279641" y="97129"/>
                </a:lnTo>
                <a:lnTo>
                  <a:pt x="284734" y="102235"/>
                </a:lnTo>
                <a:lnTo>
                  <a:pt x="297345" y="102235"/>
                </a:lnTo>
                <a:lnTo>
                  <a:pt x="302450" y="97129"/>
                </a:lnTo>
                <a:lnTo>
                  <a:pt x="302450" y="2280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7" name="Google Shape;407;p7"/>
          <p:cNvSpPr/>
          <p:nvPr/>
        </p:nvSpPr>
        <p:spPr>
          <a:xfrm>
            <a:off x="852360" y="3236175"/>
            <a:ext cx="280035" cy="0"/>
          </a:xfrm>
          <a:custGeom>
            <a:rect b="b" l="l" r="r" t="t"/>
            <a:pathLst>
              <a:path extrusionOk="0" h="120000" w="280034">
                <a:moveTo>
                  <a:pt x="0" y="0"/>
                </a:moveTo>
                <a:lnTo>
                  <a:pt x="279641" y="0"/>
                </a:lnTo>
              </a:path>
            </a:pathLst>
          </a:custGeom>
          <a:noFill/>
          <a:ln cap="flat" cmpd="sng" w="538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8" name="Google Shape;408;p7"/>
          <p:cNvSpPr/>
          <p:nvPr/>
        </p:nvSpPr>
        <p:spPr>
          <a:xfrm>
            <a:off x="852360" y="3354349"/>
            <a:ext cx="280035" cy="0"/>
          </a:xfrm>
          <a:custGeom>
            <a:rect b="b" l="l" r="r" t="t"/>
            <a:pathLst>
              <a:path extrusionOk="0" h="120000" w="280034">
                <a:moveTo>
                  <a:pt x="0" y="0"/>
                </a:moveTo>
                <a:lnTo>
                  <a:pt x="279641" y="0"/>
                </a:lnTo>
              </a:path>
            </a:pathLst>
          </a:custGeom>
          <a:noFill/>
          <a:ln cap="flat" cmpd="sng" w="538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9" name="Google Shape;409;p7"/>
          <p:cNvSpPr/>
          <p:nvPr/>
        </p:nvSpPr>
        <p:spPr>
          <a:xfrm>
            <a:off x="5701037" y="3066655"/>
            <a:ext cx="294640" cy="383540"/>
          </a:xfrm>
          <a:custGeom>
            <a:rect b="b" l="l" r="r" t="t"/>
            <a:pathLst>
              <a:path extrusionOk="0" h="383539" w="294639">
                <a:moveTo>
                  <a:pt x="21208" y="0"/>
                </a:moveTo>
                <a:lnTo>
                  <a:pt x="6108" y="0"/>
                </a:lnTo>
                <a:lnTo>
                  <a:pt x="0" y="6108"/>
                </a:lnTo>
                <a:lnTo>
                  <a:pt x="0" y="308241"/>
                </a:lnTo>
                <a:lnTo>
                  <a:pt x="5925" y="337521"/>
                </a:lnTo>
                <a:lnTo>
                  <a:pt x="22074" y="361459"/>
                </a:lnTo>
                <a:lnTo>
                  <a:pt x="46007" y="377612"/>
                </a:lnTo>
                <a:lnTo>
                  <a:pt x="75285" y="383539"/>
                </a:lnTo>
                <a:lnTo>
                  <a:pt x="288391" y="383539"/>
                </a:lnTo>
                <a:lnTo>
                  <a:pt x="294512" y="377431"/>
                </a:lnTo>
                <a:lnTo>
                  <a:pt x="294512" y="362330"/>
                </a:lnTo>
                <a:lnTo>
                  <a:pt x="288391" y="356222"/>
                </a:lnTo>
                <a:lnTo>
                  <a:pt x="75285" y="356222"/>
                </a:lnTo>
                <a:lnTo>
                  <a:pt x="56630" y="352445"/>
                </a:lnTo>
                <a:lnTo>
                  <a:pt x="41381" y="342152"/>
                </a:lnTo>
                <a:lnTo>
                  <a:pt x="31092" y="326898"/>
                </a:lnTo>
                <a:lnTo>
                  <a:pt x="27317" y="308241"/>
                </a:lnTo>
                <a:lnTo>
                  <a:pt x="27317" y="6108"/>
                </a:lnTo>
                <a:lnTo>
                  <a:pt x="21208"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0" name="Google Shape;410;p7"/>
          <p:cNvSpPr/>
          <p:nvPr/>
        </p:nvSpPr>
        <p:spPr>
          <a:xfrm>
            <a:off x="5788802" y="2849468"/>
            <a:ext cx="191871" cy="191858"/>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1" name="Google Shape;411;p7"/>
          <p:cNvSpPr/>
          <p:nvPr/>
        </p:nvSpPr>
        <p:spPr>
          <a:xfrm>
            <a:off x="5773922" y="3066653"/>
            <a:ext cx="222250" cy="308610"/>
          </a:xfrm>
          <a:custGeom>
            <a:rect b="b" l="l" r="r" t="t"/>
            <a:pathLst>
              <a:path extrusionOk="0" h="308610" w="222250">
                <a:moveTo>
                  <a:pt x="165176" y="0"/>
                </a:moveTo>
                <a:lnTo>
                  <a:pt x="59804" y="0"/>
                </a:lnTo>
                <a:lnTo>
                  <a:pt x="36550" y="4706"/>
                </a:lnTo>
                <a:lnTo>
                  <a:pt x="17538" y="17533"/>
                </a:lnTo>
                <a:lnTo>
                  <a:pt x="4708" y="36545"/>
                </a:lnTo>
                <a:lnTo>
                  <a:pt x="0" y="59804"/>
                </a:lnTo>
                <a:lnTo>
                  <a:pt x="0" y="201041"/>
                </a:lnTo>
                <a:lnTo>
                  <a:pt x="8454" y="242813"/>
                </a:lnTo>
                <a:lnTo>
                  <a:pt x="31495" y="276961"/>
                </a:lnTo>
                <a:lnTo>
                  <a:pt x="65643" y="300003"/>
                </a:lnTo>
                <a:lnTo>
                  <a:pt x="107416" y="308457"/>
                </a:lnTo>
                <a:lnTo>
                  <a:pt x="215506" y="308457"/>
                </a:lnTo>
                <a:lnTo>
                  <a:pt x="221627" y="302348"/>
                </a:lnTo>
                <a:lnTo>
                  <a:pt x="221627" y="281139"/>
                </a:lnTo>
                <a:lnTo>
                  <a:pt x="107416" y="281139"/>
                </a:lnTo>
                <a:lnTo>
                  <a:pt x="76274" y="274835"/>
                </a:lnTo>
                <a:lnTo>
                  <a:pt x="50814" y="257654"/>
                </a:lnTo>
                <a:lnTo>
                  <a:pt x="33634" y="232190"/>
                </a:lnTo>
                <a:lnTo>
                  <a:pt x="27330" y="201041"/>
                </a:lnTo>
                <a:lnTo>
                  <a:pt x="27330" y="59804"/>
                </a:lnTo>
                <a:lnTo>
                  <a:pt x="29886" y="47173"/>
                </a:lnTo>
                <a:lnTo>
                  <a:pt x="36852" y="36845"/>
                </a:lnTo>
                <a:lnTo>
                  <a:pt x="47175" y="29875"/>
                </a:lnTo>
                <a:lnTo>
                  <a:pt x="59804" y="27317"/>
                </a:lnTo>
                <a:lnTo>
                  <a:pt x="212344" y="27317"/>
                </a:lnTo>
                <a:lnTo>
                  <a:pt x="205074" y="16546"/>
                </a:lnTo>
                <a:lnTo>
                  <a:pt x="187128" y="4441"/>
                </a:lnTo>
                <a:lnTo>
                  <a:pt x="165176" y="0"/>
                </a:lnTo>
                <a:close/>
              </a:path>
              <a:path extrusionOk="0" h="308610" w="222250">
                <a:moveTo>
                  <a:pt x="215506" y="184035"/>
                </a:moveTo>
                <a:lnTo>
                  <a:pt x="200418" y="184035"/>
                </a:lnTo>
                <a:lnTo>
                  <a:pt x="194297" y="190157"/>
                </a:lnTo>
                <a:lnTo>
                  <a:pt x="194297" y="281139"/>
                </a:lnTo>
                <a:lnTo>
                  <a:pt x="221627" y="281139"/>
                </a:lnTo>
                <a:lnTo>
                  <a:pt x="221627" y="190157"/>
                </a:lnTo>
                <a:lnTo>
                  <a:pt x="215506" y="184035"/>
                </a:lnTo>
                <a:close/>
              </a:path>
              <a:path extrusionOk="0" h="308610" w="222250">
                <a:moveTo>
                  <a:pt x="212344" y="27317"/>
                </a:moveTo>
                <a:lnTo>
                  <a:pt x="165176" y="27317"/>
                </a:lnTo>
                <a:lnTo>
                  <a:pt x="176504" y="29610"/>
                </a:lnTo>
                <a:lnTo>
                  <a:pt x="185761" y="35858"/>
                </a:lnTo>
                <a:lnTo>
                  <a:pt x="192006" y="45116"/>
                </a:lnTo>
                <a:lnTo>
                  <a:pt x="194297" y="56438"/>
                </a:lnTo>
                <a:lnTo>
                  <a:pt x="194297" y="124587"/>
                </a:lnTo>
                <a:lnTo>
                  <a:pt x="200418" y="130708"/>
                </a:lnTo>
                <a:lnTo>
                  <a:pt x="215506" y="130708"/>
                </a:lnTo>
                <a:lnTo>
                  <a:pt x="221627" y="124587"/>
                </a:lnTo>
                <a:lnTo>
                  <a:pt x="221627" y="56438"/>
                </a:lnTo>
                <a:lnTo>
                  <a:pt x="217184" y="34488"/>
                </a:lnTo>
                <a:lnTo>
                  <a:pt x="212344" y="27317"/>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2" name="Google Shape;412;p7"/>
          <p:cNvSpPr/>
          <p:nvPr/>
        </p:nvSpPr>
        <p:spPr>
          <a:xfrm>
            <a:off x="5871074" y="3099136"/>
            <a:ext cx="203225" cy="138557"/>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3" name="Google Shape;413;p7"/>
          <p:cNvSpPr/>
          <p:nvPr/>
        </p:nvSpPr>
        <p:spPr>
          <a:xfrm>
            <a:off x="5968229" y="3347789"/>
            <a:ext cx="106070" cy="220141"/>
          </a:xfrm>
          <a:prstGeom prst="rect">
            <a:avLst/>
          </a:prstGeom>
          <a:blipFill rotWithShape="1">
            <a:blip r:embed="rId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4" name="Google Shape;414;p7"/>
          <p:cNvSpPr/>
          <p:nvPr/>
        </p:nvSpPr>
        <p:spPr>
          <a:xfrm>
            <a:off x="5785080" y="3422867"/>
            <a:ext cx="151961" cy="222503"/>
          </a:xfrm>
          <a:prstGeom prst="rect">
            <a:avLst/>
          </a:prstGeom>
          <a:blipFill rotWithShape="1">
            <a:blip r:embed="rId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5" name="Google Shape;415;p7"/>
          <p:cNvSpPr/>
          <p:nvPr/>
        </p:nvSpPr>
        <p:spPr>
          <a:xfrm>
            <a:off x="6588642" y="3066655"/>
            <a:ext cx="294640" cy="383540"/>
          </a:xfrm>
          <a:custGeom>
            <a:rect b="b" l="l" r="r" t="t"/>
            <a:pathLst>
              <a:path extrusionOk="0" h="383539" w="294640">
                <a:moveTo>
                  <a:pt x="288404" y="0"/>
                </a:moveTo>
                <a:lnTo>
                  <a:pt x="273316" y="0"/>
                </a:lnTo>
                <a:lnTo>
                  <a:pt x="267195" y="6108"/>
                </a:lnTo>
                <a:lnTo>
                  <a:pt x="267195" y="308241"/>
                </a:lnTo>
                <a:lnTo>
                  <a:pt x="263420" y="326898"/>
                </a:lnTo>
                <a:lnTo>
                  <a:pt x="253131" y="342152"/>
                </a:lnTo>
                <a:lnTo>
                  <a:pt x="237882" y="352445"/>
                </a:lnTo>
                <a:lnTo>
                  <a:pt x="219227" y="356222"/>
                </a:lnTo>
                <a:lnTo>
                  <a:pt x="6121" y="356222"/>
                </a:lnTo>
                <a:lnTo>
                  <a:pt x="0" y="362330"/>
                </a:lnTo>
                <a:lnTo>
                  <a:pt x="0" y="377431"/>
                </a:lnTo>
                <a:lnTo>
                  <a:pt x="6121" y="383539"/>
                </a:lnTo>
                <a:lnTo>
                  <a:pt x="219227" y="383539"/>
                </a:lnTo>
                <a:lnTo>
                  <a:pt x="248507" y="377612"/>
                </a:lnTo>
                <a:lnTo>
                  <a:pt x="272445" y="361459"/>
                </a:lnTo>
                <a:lnTo>
                  <a:pt x="288598" y="337521"/>
                </a:lnTo>
                <a:lnTo>
                  <a:pt x="294525" y="308241"/>
                </a:lnTo>
                <a:lnTo>
                  <a:pt x="294525" y="6108"/>
                </a:lnTo>
                <a:lnTo>
                  <a:pt x="288404"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6" name="Google Shape;416;p7"/>
          <p:cNvSpPr/>
          <p:nvPr/>
        </p:nvSpPr>
        <p:spPr>
          <a:xfrm>
            <a:off x="6603531" y="2849468"/>
            <a:ext cx="191858" cy="191858"/>
          </a:xfrm>
          <a:prstGeom prst="rect">
            <a:avLst/>
          </a:prstGeom>
          <a:blipFill rotWithShape="1">
            <a:blip r:embed="rId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7" name="Google Shape;417;p7"/>
          <p:cNvSpPr/>
          <p:nvPr/>
        </p:nvSpPr>
        <p:spPr>
          <a:xfrm>
            <a:off x="6588648" y="3066653"/>
            <a:ext cx="222250" cy="308610"/>
          </a:xfrm>
          <a:custGeom>
            <a:rect b="b" l="l" r="r" t="t"/>
            <a:pathLst>
              <a:path extrusionOk="0" h="308610" w="222250">
                <a:moveTo>
                  <a:pt x="21209" y="184035"/>
                </a:moveTo>
                <a:lnTo>
                  <a:pt x="6108" y="184035"/>
                </a:lnTo>
                <a:lnTo>
                  <a:pt x="0" y="190157"/>
                </a:lnTo>
                <a:lnTo>
                  <a:pt x="0" y="302348"/>
                </a:lnTo>
                <a:lnTo>
                  <a:pt x="6108" y="308457"/>
                </a:lnTo>
                <a:lnTo>
                  <a:pt x="114211" y="308457"/>
                </a:lnTo>
                <a:lnTo>
                  <a:pt x="155978" y="300003"/>
                </a:lnTo>
                <a:lnTo>
                  <a:pt x="183934" y="281139"/>
                </a:lnTo>
                <a:lnTo>
                  <a:pt x="27330" y="281139"/>
                </a:lnTo>
                <a:lnTo>
                  <a:pt x="27330" y="190157"/>
                </a:lnTo>
                <a:lnTo>
                  <a:pt x="21209" y="184035"/>
                </a:lnTo>
                <a:close/>
              </a:path>
              <a:path extrusionOk="0" h="308610" w="222250">
                <a:moveTo>
                  <a:pt x="210691" y="27317"/>
                </a:moveTo>
                <a:lnTo>
                  <a:pt x="161823" y="27317"/>
                </a:lnTo>
                <a:lnTo>
                  <a:pt x="174451" y="29875"/>
                </a:lnTo>
                <a:lnTo>
                  <a:pt x="184775" y="36845"/>
                </a:lnTo>
                <a:lnTo>
                  <a:pt x="191741" y="47173"/>
                </a:lnTo>
                <a:lnTo>
                  <a:pt x="194297" y="59804"/>
                </a:lnTo>
                <a:lnTo>
                  <a:pt x="194297" y="201041"/>
                </a:lnTo>
                <a:lnTo>
                  <a:pt x="187993" y="232190"/>
                </a:lnTo>
                <a:lnTo>
                  <a:pt x="170813" y="257654"/>
                </a:lnTo>
                <a:lnTo>
                  <a:pt x="145353" y="274835"/>
                </a:lnTo>
                <a:lnTo>
                  <a:pt x="114211" y="281139"/>
                </a:lnTo>
                <a:lnTo>
                  <a:pt x="183934" y="281139"/>
                </a:lnTo>
                <a:lnTo>
                  <a:pt x="190126" y="276961"/>
                </a:lnTo>
                <a:lnTo>
                  <a:pt x="213171" y="242813"/>
                </a:lnTo>
                <a:lnTo>
                  <a:pt x="221627" y="201041"/>
                </a:lnTo>
                <a:lnTo>
                  <a:pt x="221627" y="59804"/>
                </a:lnTo>
                <a:lnTo>
                  <a:pt x="216919" y="36545"/>
                </a:lnTo>
                <a:lnTo>
                  <a:pt x="210691" y="27317"/>
                </a:lnTo>
                <a:close/>
              </a:path>
              <a:path extrusionOk="0" h="308610" w="222250">
                <a:moveTo>
                  <a:pt x="161823" y="0"/>
                </a:moveTo>
                <a:lnTo>
                  <a:pt x="56438" y="0"/>
                </a:lnTo>
                <a:lnTo>
                  <a:pt x="34488" y="4441"/>
                </a:lnTo>
                <a:lnTo>
                  <a:pt x="16546" y="16546"/>
                </a:lnTo>
                <a:lnTo>
                  <a:pt x="4441" y="34488"/>
                </a:lnTo>
                <a:lnTo>
                  <a:pt x="0" y="56438"/>
                </a:lnTo>
                <a:lnTo>
                  <a:pt x="0" y="124587"/>
                </a:lnTo>
                <a:lnTo>
                  <a:pt x="6108" y="130708"/>
                </a:lnTo>
                <a:lnTo>
                  <a:pt x="21209" y="130708"/>
                </a:lnTo>
                <a:lnTo>
                  <a:pt x="27330" y="124587"/>
                </a:lnTo>
                <a:lnTo>
                  <a:pt x="27330" y="56438"/>
                </a:lnTo>
                <a:lnTo>
                  <a:pt x="29621" y="45116"/>
                </a:lnTo>
                <a:lnTo>
                  <a:pt x="35864" y="35858"/>
                </a:lnTo>
                <a:lnTo>
                  <a:pt x="45118" y="29610"/>
                </a:lnTo>
                <a:lnTo>
                  <a:pt x="56438" y="27317"/>
                </a:lnTo>
                <a:lnTo>
                  <a:pt x="210691" y="27317"/>
                </a:lnTo>
                <a:lnTo>
                  <a:pt x="204089" y="17533"/>
                </a:lnTo>
                <a:lnTo>
                  <a:pt x="185076" y="4706"/>
                </a:lnTo>
                <a:lnTo>
                  <a:pt x="16182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8" name="Google Shape;418;p7"/>
          <p:cNvSpPr/>
          <p:nvPr/>
        </p:nvSpPr>
        <p:spPr>
          <a:xfrm>
            <a:off x="6509895" y="3099136"/>
            <a:ext cx="203225" cy="138557"/>
          </a:xfrm>
          <a:prstGeom prst="rect">
            <a:avLst/>
          </a:prstGeom>
          <a:blipFill rotWithShape="1">
            <a:blip r:embed="rId1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9" name="Google Shape;419;p7"/>
          <p:cNvSpPr/>
          <p:nvPr/>
        </p:nvSpPr>
        <p:spPr>
          <a:xfrm>
            <a:off x="6509893" y="3347789"/>
            <a:ext cx="106083" cy="220141"/>
          </a:xfrm>
          <a:prstGeom prst="rect">
            <a:avLst/>
          </a:prstGeom>
          <a:blipFill rotWithShape="1">
            <a:blip r:embed="rId1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0" name="Google Shape;420;p7"/>
          <p:cNvSpPr/>
          <p:nvPr/>
        </p:nvSpPr>
        <p:spPr>
          <a:xfrm>
            <a:off x="6647149" y="3422867"/>
            <a:ext cx="151961" cy="222503"/>
          </a:xfrm>
          <a:prstGeom prst="rect">
            <a:avLst/>
          </a:prstGeom>
          <a:blipFill rotWithShape="1">
            <a:blip r:embed="rId12">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1" name="Google Shape;421;p7"/>
          <p:cNvSpPr/>
          <p:nvPr/>
        </p:nvSpPr>
        <p:spPr>
          <a:xfrm>
            <a:off x="6155925" y="3197230"/>
            <a:ext cx="295275" cy="61594"/>
          </a:xfrm>
          <a:custGeom>
            <a:rect b="b" l="l" r="r" t="t"/>
            <a:pathLst>
              <a:path extrusionOk="0" h="61595" w="295275">
                <a:moveTo>
                  <a:pt x="264452" y="0"/>
                </a:moveTo>
                <a:lnTo>
                  <a:pt x="30594" y="0"/>
                </a:lnTo>
                <a:lnTo>
                  <a:pt x="18682" y="2403"/>
                </a:lnTo>
                <a:lnTo>
                  <a:pt x="8958" y="8958"/>
                </a:lnTo>
                <a:lnTo>
                  <a:pt x="2403" y="18682"/>
                </a:lnTo>
                <a:lnTo>
                  <a:pt x="0" y="30594"/>
                </a:lnTo>
                <a:lnTo>
                  <a:pt x="2403" y="42505"/>
                </a:lnTo>
                <a:lnTo>
                  <a:pt x="8958" y="52230"/>
                </a:lnTo>
                <a:lnTo>
                  <a:pt x="18682" y="58785"/>
                </a:lnTo>
                <a:lnTo>
                  <a:pt x="30594" y="61188"/>
                </a:lnTo>
                <a:lnTo>
                  <a:pt x="264452" y="61188"/>
                </a:lnTo>
                <a:lnTo>
                  <a:pt x="276363" y="58785"/>
                </a:lnTo>
                <a:lnTo>
                  <a:pt x="286088" y="52230"/>
                </a:lnTo>
                <a:lnTo>
                  <a:pt x="292643" y="42505"/>
                </a:lnTo>
                <a:lnTo>
                  <a:pt x="295046" y="30594"/>
                </a:lnTo>
                <a:lnTo>
                  <a:pt x="292643" y="18682"/>
                </a:lnTo>
                <a:lnTo>
                  <a:pt x="286088" y="8958"/>
                </a:lnTo>
                <a:lnTo>
                  <a:pt x="276363" y="2403"/>
                </a:lnTo>
                <a:lnTo>
                  <a:pt x="264452"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2" name="Google Shape;422;p7"/>
          <p:cNvSpPr/>
          <p:nvPr/>
        </p:nvSpPr>
        <p:spPr>
          <a:xfrm>
            <a:off x="6221051" y="3275750"/>
            <a:ext cx="96520" cy="370205"/>
          </a:xfrm>
          <a:custGeom>
            <a:rect b="b" l="l" r="r" t="t"/>
            <a:pathLst>
              <a:path extrusionOk="0" h="370204" w="96520">
                <a:moveTo>
                  <a:pt x="89941" y="0"/>
                </a:moveTo>
                <a:lnTo>
                  <a:pt x="74853" y="0"/>
                </a:lnTo>
                <a:lnTo>
                  <a:pt x="68732" y="6121"/>
                </a:lnTo>
                <a:lnTo>
                  <a:pt x="68732" y="287426"/>
                </a:lnTo>
                <a:lnTo>
                  <a:pt x="304" y="351104"/>
                </a:lnTo>
                <a:lnTo>
                  <a:pt x="0" y="359740"/>
                </a:lnTo>
                <a:lnTo>
                  <a:pt x="7823" y="368160"/>
                </a:lnTo>
                <a:lnTo>
                  <a:pt x="11468" y="369620"/>
                </a:lnTo>
                <a:lnTo>
                  <a:pt x="18465" y="369620"/>
                </a:lnTo>
                <a:lnTo>
                  <a:pt x="21805" y="368401"/>
                </a:lnTo>
                <a:lnTo>
                  <a:pt x="94488" y="300786"/>
                </a:lnTo>
                <a:lnTo>
                  <a:pt x="96062" y="297167"/>
                </a:lnTo>
                <a:lnTo>
                  <a:pt x="96062" y="6121"/>
                </a:lnTo>
                <a:lnTo>
                  <a:pt x="89941"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3" name="Google Shape;423;p7"/>
          <p:cNvSpPr/>
          <p:nvPr/>
        </p:nvSpPr>
        <p:spPr>
          <a:xfrm>
            <a:off x="6288349" y="3554032"/>
            <a:ext cx="89687" cy="91338"/>
          </a:xfrm>
          <a:prstGeom prst="rect">
            <a:avLst/>
          </a:prstGeom>
          <a:blipFill rotWithShape="1">
            <a:blip r:embed="rId1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4" name="Google Shape;424;p7"/>
          <p:cNvSpPr/>
          <p:nvPr/>
        </p:nvSpPr>
        <p:spPr>
          <a:xfrm>
            <a:off x="6377966" y="2961819"/>
            <a:ext cx="0" cy="192405"/>
          </a:xfrm>
          <a:custGeom>
            <a:rect b="b" l="l" r="r" t="t"/>
            <a:pathLst>
              <a:path extrusionOk="0" h="192405" w="120000">
                <a:moveTo>
                  <a:pt x="0" y="0"/>
                </a:moveTo>
                <a:lnTo>
                  <a:pt x="0" y="191973"/>
                </a:lnTo>
              </a:path>
            </a:pathLst>
          </a:custGeom>
          <a:noFill/>
          <a:ln cap="flat" cmpd="sng" w="273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5" name="Google Shape;425;p7"/>
          <p:cNvSpPr/>
          <p:nvPr/>
        </p:nvSpPr>
        <p:spPr>
          <a:xfrm>
            <a:off x="6203262" y="2646540"/>
            <a:ext cx="183476" cy="183464"/>
          </a:xfrm>
          <a:prstGeom prst="rect">
            <a:avLst/>
          </a:prstGeom>
          <a:blipFill rotWithShape="1">
            <a:blip r:embed="rId1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6" name="Google Shape;426;p7"/>
          <p:cNvSpPr/>
          <p:nvPr/>
        </p:nvSpPr>
        <p:spPr>
          <a:xfrm>
            <a:off x="6132726" y="2851108"/>
            <a:ext cx="325120" cy="275590"/>
          </a:xfrm>
          <a:custGeom>
            <a:rect b="b" l="l" r="r" t="t"/>
            <a:pathLst>
              <a:path extrusionOk="0" h="275589" w="325120">
                <a:moveTo>
                  <a:pt x="260121" y="0"/>
                </a:moveTo>
                <a:lnTo>
                  <a:pt x="64452" y="0"/>
                </a:lnTo>
                <a:lnTo>
                  <a:pt x="39390" y="5073"/>
                </a:lnTo>
                <a:lnTo>
                  <a:pt x="18900" y="18900"/>
                </a:lnTo>
                <a:lnTo>
                  <a:pt x="5073" y="39390"/>
                </a:lnTo>
                <a:lnTo>
                  <a:pt x="0" y="64452"/>
                </a:lnTo>
                <a:lnTo>
                  <a:pt x="0" y="269239"/>
                </a:lnTo>
                <a:lnTo>
                  <a:pt x="6121" y="275348"/>
                </a:lnTo>
                <a:lnTo>
                  <a:pt x="21209" y="275348"/>
                </a:lnTo>
                <a:lnTo>
                  <a:pt x="27330" y="269239"/>
                </a:lnTo>
                <a:lnTo>
                  <a:pt x="27330" y="64452"/>
                </a:lnTo>
                <a:lnTo>
                  <a:pt x="30251" y="50017"/>
                </a:lnTo>
                <a:lnTo>
                  <a:pt x="38214" y="38220"/>
                </a:lnTo>
                <a:lnTo>
                  <a:pt x="50015" y="30262"/>
                </a:lnTo>
                <a:lnTo>
                  <a:pt x="64452" y="27343"/>
                </a:lnTo>
                <a:lnTo>
                  <a:pt x="311353" y="27343"/>
                </a:lnTo>
                <a:lnTo>
                  <a:pt x="305660" y="18900"/>
                </a:lnTo>
                <a:lnTo>
                  <a:pt x="285179" y="5073"/>
                </a:lnTo>
                <a:lnTo>
                  <a:pt x="260121" y="0"/>
                </a:lnTo>
                <a:close/>
              </a:path>
              <a:path extrusionOk="0" h="275589" w="325120">
                <a:moveTo>
                  <a:pt x="311353" y="27343"/>
                </a:moveTo>
                <a:lnTo>
                  <a:pt x="260121" y="27343"/>
                </a:lnTo>
                <a:lnTo>
                  <a:pt x="274551" y="30262"/>
                </a:lnTo>
                <a:lnTo>
                  <a:pt x="286348" y="38220"/>
                </a:lnTo>
                <a:lnTo>
                  <a:pt x="294309" y="50017"/>
                </a:lnTo>
                <a:lnTo>
                  <a:pt x="297230" y="64452"/>
                </a:lnTo>
                <a:lnTo>
                  <a:pt x="297230" y="250177"/>
                </a:lnTo>
                <a:lnTo>
                  <a:pt x="303352" y="256298"/>
                </a:lnTo>
                <a:lnTo>
                  <a:pt x="318439" y="256298"/>
                </a:lnTo>
                <a:lnTo>
                  <a:pt x="324548" y="250177"/>
                </a:lnTo>
                <a:lnTo>
                  <a:pt x="324548" y="64452"/>
                </a:lnTo>
                <a:lnTo>
                  <a:pt x="319478" y="39390"/>
                </a:lnTo>
                <a:lnTo>
                  <a:pt x="311353" y="27343"/>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7" name="Google Shape;427;p7"/>
          <p:cNvSpPr/>
          <p:nvPr/>
        </p:nvSpPr>
        <p:spPr>
          <a:xfrm>
            <a:off x="6212048" y="2961819"/>
            <a:ext cx="0" cy="192405"/>
          </a:xfrm>
          <a:custGeom>
            <a:rect b="b" l="l" r="r" t="t"/>
            <a:pathLst>
              <a:path extrusionOk="0" h="192405" w="120000">
                <a:moveTo>
                  <a:pt x="0" y="0"/>
                </a:moveTo>
                <a:lnTo>
                  <a:pt x="0" y="191973"/>
                </a:lnTo>
              </a:path>
            </a:pathLst>
          </a:custGeom>
          <a:noFill/>
          <a:ln cap="flat" cmpd="sng" w="273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8" name="Google Shape;428;p7"/>
          <p:cNvSpPr/>
          <p:nvPr/>
        </p:nvSpPr>
        <p:spPr>
          <a:xfrm>
            <a:off x="6295007" y="2851117"/>
            <a:ext cx="0" cy="118110"/>
          </a:xfrm>
          <a:custGeom>
            <a:rect b="b" l="l" r="r" t="t"/>
            <a:pathLst>
              <a:path extrusionOk="0" h="118110" w="120000">
                <a:moveTo>
                  <a:pt x="0" y="0"/>
                </a:moveTo>
                <a:lnTo>
                  <a:pt x="0" y="117805"/>
                </a:lnTo>
              </a:path>
            </a:pathLst>
          </a:custGeom>
          <a:noFill/>
          <a:ln cap="flat" cmpd="sng" w="273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9" name="Google Shape;429;p7"/>
          <p:cNvSpPr/>
          <p:nvPr/>
        </p:nvSpPr>
        <p:spPr>
          <a:xfrm>
            <a:off x="6227736" y="3302380"/>
            <a:ext cx="0" cy="230504"/>
          </a:xfrm>
          <a:custGeom>
            <a:rect b="b" l="l" r="r" t="t"/>
            <a:pathLst>
              <a:path extrusionOk="0" h="230504" w="120000">
                <a:moveTo>
                  <a:pt x="0" y="0"/>
                </a:moveTo>
                <a:lnTo>
                  <a:pt x="0" y="230314"/>
                </a:lnTo>
              </a:path>
            </a:pathLst>
          </a:custGeom>
          <a:noFill/>
          <a:ln cap="flat" cmpd="sng" w="273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0" name="Google Shape;430;p7"/>
          <p:cNvSpPr/>
          <p:nvPr/>
        </p:nvSpPr>
        <p:spPr>
          <a:xfrm>
            <a:off x="6373081" y="3302380"/>
            <a:ext cx="0" cy="230504"/>
          </a:xfrm>
          <a:custGeom>
            <a:rect b="b" l="l" r="r" t="t"/>
            <a:pathLst>
              <a:path extrusionOk="0" h="230504" w="120000">
                <a:moveTo>
                  <a:pt x="0" y="0"/>
                </a:moveTo>
                <a:lnTo>
                  <a:pt x="0" y="230314"/>
                </a:lnTo>
              </a:path>
            </a:pathLst>
          </a:custGeom>
          <a:noFill/>
          <a:ln cap="flat" cmpd="sng" w="273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1" name="Google Shape;431;p7"/>
          <p:cNvSpPr/>
          <p:nvPr/>
        </p:nvSpPr>
        <p:spPr>
          <a:xfrm>
            <a:off x="11348435" y="3298868"/>
            <a:ext cx="183810" cy="184170"/>
          </a:xfrm>
          <a:prstGeom prst="rect">
            <a:avLst/>
          </a:prstGeom>
          <a:blipFill rotWithShape="1">
            <a:blip r:embed="rId1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2" name="Google Shape;432;p7"/>
          <p:cNvSpPr/>
          <p:nvPr/>
        </p:nvSpPr>
        <p:spPr>
          <a:xfrm>
            <a:off x="11156040" y="3258299"/>
            <a:ext cx="727075" cy="106680"/>
          </a:xfrm>
          <a:custGeom>
            <a:rect b="b" l="l" r="r" t="t"/>
            <a:pathLst>
              <a:path extrusionOk="0" h="106679" w="727075">
                <a:moveTo>
                  <a:pt x="721944" y="0"/>
                </a:moveTo>
                <a:lnTo>
                  <a:pt x="4940" y="0"/>
                </a:lnTo>
                <a:lnTo>
                  <a:pt x="0" y="4940"/>
                </a:lnTo>
                <a:lnTo>
                  <a:pt x="0" y="60883"/>
                </a:lnTo>
                <a:lnTo>
                  <a:pt x="3603" y="78690"/>
                </a:lnTo>
                <a:lnTo>
                  <a:pt x="13425" y="93249"/>
                </a:lnTo>
                <a:lnTo>
                  <a:pt x="27983" y="103074"/>
                </a:lnTo>
                <a:lnTo>
                  <a:pt x="45796" y="106679"/>
                </a:lnTo>
                <a:lnTo>
                  <a:pt x="369785" y="106679"/>
                </a:lnTo>
                <a:lnTo>
                  <a:pt x="374726" y="101726"/>
                </a:lnTo>
                <a:lnTo>
                  <a:pt x="374726" y="89534"/>
                </a:lnTo>
                <a:lnTo>
                  <a:pt x="369785" y="84594"/>
                </a:lnTo>
                <a:lnTo>
                  <a:pt x="45796" y="84594"/>
                </a:lnTo>
                <a:lnTo>
                  <a:pt x="36572" y="82727"/>
                </a:lnTo>
                <a:lnTo>
                  <a:pt x="29035" y="77639"/>
                </a:lnTo>
                <a:lnTo>
                  <a:pt x="23950" y="70101"/>
                </a:lnTo>
                <a:lnTo>
                  <a:pt x="22085" y="60883"/>
                </a:lnTo>
                <a:lnTo>
                  <a:pt x="22085" y="22085"/>
                </a:lnTo>
                <a:lnTo>
                  <a:pt x="721944" y="22085"/>
                </a:lnTo>
                <a:lnTo>
                  <a:pt x="726897" y="17132"/>
                </a:lnTo>
                <a:lnTo>
                  <a:pt x="726897" y="4940"/>
                </a:lnTo>
                <a:lnTo>
                  <a:pt x="721944"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3" name="Google Shape;433;p7"/>
          <p:cNvSpPr/>
          <p:nvPr/>
        </p:nvSpPr>
        <p:spPr>
          <a:xfrm>
            <a:off x="11506731" y="3298868"/>
            <a:ext cx="183804" cy="184169"/>
          </a:xfrm>
          <a:prstGeom prst="rect">
            <a:avLst/>
          </a:prstGeom>
          <a:blipFill rotWithShape="1">
            <a:blip r:embed="rId1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4" name="Google Shape;434;p7"/>
          <p:cNvSpPr/>
          <p:nvPr/>
        </p:nvSpPr>
        <p:spPr>
          <a:xfrm>
            <a:off x="11508201" y="3258299"/>
            <a:ext cx="375285" cy="106680"/>
          </a:xfrm>
          <a:custGeom>
            <a:rect b="b" l="l" r="r" t="t"/>
            <a:pathLst>
              <a:path extrusionOk="0" h="106679" w="375284">
                <a:moveTo>
                  <a:pt x="369785" y="0"/>
                </a:moveTo>
                <a:lnTo>
                  <a:pt x="357593" y="0"/>
                </a:lnTo>
                <a:lnTo>
                  <a:pt x="352653" y="4940"/>
                </a:lnTo>
                <a:lnTo>
                  <a:pt x="352653" y="60883"/>
                </a:lnTo>
                <a:lnTo>
                  <a:pt x="350786" y="70101"/>
                </a:lnTo>
                <a:lnTo>
                  <a:pt x="345697" y="77639"/>
                </a:lnTo>
                <a:lnTo>
                  <a:pt x="338155" y="82727"/>
                </a:lnTo>
                <a:lnTo>
                  <a:pt x="328929" y="84594"/>
                </a:lnTo>
                <a:lnTo>
                  <a:pt x="4940" y="84594"/>
                </a:lnTo>
                <a:lnTo>
                  <a:pt x="0" y="89534"/>
                </a:lnTo>
                <a:lnTo>
                  <a:pt x="0" y="101726"/>
                </a:lnTo>
                <a:lnTo>
                  <a:pt x="4940" y="106679"/>
                </a:lnTo>
                <a:lnTo>
                  <a:pt x="328929" y="106679"/>
                </a:lnTo>
                <a:lnTo>
                  <a:pt x="346742" y="103074"/>
                </a:lnTo>
                <a:lnTo>
                  <a:pt x="361300" y="93249"/>
                </a:lnTo>
                <a:lnTo>
                  <a:pt x="371122" y="78690"/>
                </a:lnTo>
                <a:lnTo>
                  <a:pt x="374726" y="60883"/>
                </a:lnTo>
                <a:lnTo>
                  <a:pt x="374726" y="4940"/>
                </a:lnTo>
                <a:lnTo>
                  <a:pt x="369785"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5" name="Google Shape;435;p7"/>
          <p:cNvSpPr/>
          <p:nvPr/>
        </p:nvSpPr>
        <p:spPr>
          <a:xfrm>
            <a:off x="11167083" y="3114305"/>
            <a:ext cx="0" cy="166370"/>
          </a:xfrm>
          <a:custGeom>
            <a:rect b="b" l="l" r="r" t="t"/>
            <a:pathLst>
              <a:path extrusionOk="0" h="166370" w="120000">
                <a:moveTo>
                  <a:pt x="0" y="0"/>
                </a:moveTo>
                <a:lnTo>
                  <a:pt x="0" y="166077"/>
                </a:lnTo>
              </a:path>
            </a:pathLst>
          </a:custGeom>
          <a:noFill/>
          <a:ln cap="flat" cmpd="sng" w="22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6" name="Google Shape;436;p7"/>
          <p:cNvSpPr/>
          <p:nvPr/>
        </p:nvSpPr>
        <p:spPr>
          <a:xfrm>
            <a:off x="11536030" y="2791598"/>
            <a:ext cx="347345" cy="488950"/>
          </a:xfrm>
          <a:custGeom>
            <a:rect b="b" l="l" r="r" t="t"/>
            <a:pathLst>
              <a:path extrusionOk="0" h="488950" w="347345">
                <a:moveTo>
                  <a:pt x="298170" y="0"/>
                </a:moveTo>
                <a:lnTo>
                  <a:pt x="4940" y="0"/>
                </a:lnTo>
                <a:lnTo>
                  <a:pt x="0" y="4940"/>
                </a:lnTo>
                <a:lnTo>
                  <a:pt x="0" y="17132"/>
                </a:lnTo>
                <a:lnTo>
                  <a:pt x="4940" y="22085"/>
                </a:lnTo>
                <a:lnTo>
                  <a:pt x="298170" y="22085"/>
                </a:lnTo>
                <a:lnTo>
                  <a:pt x="308532" y="24182"/>
                </a:lnTo>
                <a:lnTo>
                  <a:pt x="317003" y="29897"/>
                </a:lnTo>
                <a:lnTo>
                  <a:pt x="322718" y="38367"/>
                </a:lnTo>
                <a:lnTo>
                  <a:pt x="324815" y="48729"/>
                </a:lnTo>
                <a:lnTo>
                  <a:pt x="324815" y="483831"/>
                </a:lnTo>
                <a:lnTo>
                  <a:pt x="329768" y="488784"/>
                </a:lnTo>
                <a:lnTo>
                  <a:pt x="341960" y="488784"/>
                </a:lnTo>
                <a:lnTo>
                  <a:pt x="346900" y="483831"/>
                </a:lnTo>
                <a:lnTo>
                  <a:pt x="346900" y="48729"/>
                </a:lnTo>
                <a:lnTo>
                  <a:pt x="343065" y="29778"/>
                </a:lnTo>
                <a:lnTo>
                  <a:pt x="332613" y="14287"/>
                </a:lnTo>
                <a:lnTo>
                  <a:pt x="317121" y="3835"/>
                </a:lnTo>
                <a:lnTo>
                  <a:pt x="298170"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7" name="Google Shape;437;p7"/>
          <p:cNvSpPr/>
          <p:nvPr/>
        </p:nvSpPr>
        <p:spPr>
          <a:xfrm>
            <a:off x="11195087" y="3531026"/>
            <a:ext cx="652780" cy="128270"/>
          </a:xfrm>
          <a:custGeom>
            <a:rect b="b" l="l" r="r" t="t"/>
            <a:pathLst>
              <a:path extrusionOk="0" h="128270" w="652779">
                <a:moveTo>
                  <a:pt x="570560" y="0"/>
                </a:moveTo>
                <a:lnTo>
                  <a:pt x="81673" y="0"/>
                </a:lnTo>
                <a:lnTo>
                  <a:pt x="78282" y="1765"/>
                </a:lnTo>
                <a:lnTo>
                  <a:pt x="266" y="114261"/>
                </a:lnTo>
                <a:lnTo>
                  <a:pt x="0" y="118656"/>
                </a:lnTo>
                <a:lnTo>
                  <a:pt x="3810" y="125945"/>
                </a:lnTo>
                <a:lnTo>
                  <a:pt x="7581" y="128219"/>
                </a:lnTo>
                <a:lnTo>
                  <a:pt x="644652" y="128219"/>
                </a:lnTo>
                <a:lnTo>
                  <a:pt x="648423" y="125945"/>
                </a:lnTo>
                <a:lnTo>
                  <a:pt x="652233" y="118656"/>
                </a:lnTo>
                <a:lnTo>
                  <a:pt x="651954" y="114261"/>
                </a:lnTo>
                <a:lnTo>
                  <a:pt x="646318" y="106133"/>
                </a:lnTo>
                <a:lnTo>
                  <a:pt x="32778" y="106133"/>
                </a:lnTo>
                <a:lnTo>
                  <a:pt x="91071" y="22072"/>
                </a:lnTo>
                <a:lnTo>
                  <a:pt x="588031" y="22072"/>
                </a:lnTo>
                <a:lnTo>
                  <a:pt x="573951" y="1765"/>
                </a:lnTo>
                <a:lnTo>
                  <a:pt x="570560" y="0"/>
                </a:lnTo>
                <a:close/>
              </a:path>
              <a:path extrusionOk="0" h="128270" w="652779">
                <a:moveTo>
                  <a:pt x="588031" y="22072"/>
                </a:moveTo>
                <a:lnTo>
                  <a:pt x="561162" y="22072"/>
                </a:lnTo>
                <a:lnTo>
                  <a:pt x="619455" y="106133"/>
                </a:lnTo>
                <a:lnTo>
                  <a:pt x="646318" y="106133"/>
                </a:lnTo>
                <a:lnTo>
                  <a:pt x="588031" y="22072"/>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8" name="Google Shape;438;p7"/>
          <p:cNvSpPr/>
          <p:nvPr/>
        </p:nvSpPr>
        <p:spPr>
          <a:xfrm>
            <a:off x="11291143" y="3595131"/>
            <a:ext cx="460375" cy="0"/>
          </a:xfrm>
          <a:custGeom>
            <a:rect b="b" l="l" r="r" t="t"/>
            <a:pathLst>
              <a:path extrusionOk="0" h="120000" w="460375">
                <a:moveTo>
                  <a:pt x="0" y="0"/>
                </a:moveTo>
                <a:lnTo>
                  <a:pt x="460121" y="0"/>
                </a:lnTo>
              </a:path>
            </a:pathLst>
          </a:custGeom>
          <a:noFill/>
          <a:ln cap="flat" cmpd="sng" w="17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9" name="Google Shape;439;p7"/>
          <p:cNvSpPr/>
          <p:nvPr/>
        </p:nvSpPr>
        <p:spPr>
          <a:xfrm>
            <a:off x="11143295" y="2648338"/>
            <a:ext cx="370840" cy="240029"/>
          </a:xfrm>
          <a:custGeom>
            <a:rect b="b" l="l" r="r" t="t"/>
            <a:pathLst>
              <a:path extrusionOk="0" h="240030" w="370840">
                <a:moveTo>
                  <a:pt x="344970" y="0"/>
                </a:moveTo>
                <a:lnTo>
                  <a:pt x="25679" y="0"/>
                </a:lnTo>
                <a:lnTo>
                  <a:pt x="15693" y="2020"/>
                </a:lnTo>
                <a:lnTo>
                  <a:pt x="7529" y="7527"/>
                </a:lnTo>
                <a:lnTo>
                  <a:pt x="2021" y="15687"/>
                </a:lnTo>
                <a:lnTo>
                  <a:pt x="0" y="25666"/>
                </a:lnTo>
                <a:lnTo>
                  <a:pt x="0" y="213918"/>
                </a:lnTo>
                <a:lnTo>
                  <a:pt x="2021" y="223912"/>
                </a:lnTo>
                <a:lnTo>
                  <a:pt x="7529" y="232079"/>
                </a:lnTo>
                <a:lnTo>
                  <a:pt x="15693" y="237589"/>
                </a:lnTo>
                <a:lnTo>
                  <a:pt x="25679" y="239610"/>
                </a:lnTo>
                <a:lnTo>
                  <a:pt x="344970" y="239610"/>
                </a:lnTo>
                <a:lnTo>
                  <a:pt x="354956" y="237589"/>
                </a:lnTo>
                <a:lnTo>
                  <a:pt x="363119" y="232079"/>
                </a:lnTo>
                <a:lnTo>
                  <a:pt x="368628" y="223912"/>
                </a:lnTo>
                <a:lnTo>
                  <a:pt x="369917" y="217538"/>
                </a:lnTo>
                <a:lnTo>
                  <a:pt x="23698" y="217538"/>
                </a:lnTo>
                <a:lnTo>
                  <a:pt x="22072" y="215925"/>
                </a:lnTo>
                <a:lnTo>
                  <a:pt x="22072" y="23685"/>
                </a:lnTo>
                <a:lnTo>
                  <a:pt x="23698" y="22072"/>
                </a:lnTo>
                <a:lnTo>
                  <a:pt x="369921" y="22072"/>
                </a:lnTo>
                <a:lnTo>
                  <a:pt x="368628" y="15687"/>
                </a:lnTo>
                <a:lnTo>
                  <a:pt x="363119" y="7527"/>
                </a:lnTo>
                <a:lnTo>
                  <a:pt x="354956" y="2020"/>
                </a:lnTo>
                <a:lnTo>
                  <a:pt x="344970" y="0"/>
                </a:lnTo>
                <a:close/>
              </a:path>
              <a:path extrusionOk="0" h="240030" w="370840">
                <a:moveTo>
                  <a:pt x="369921" y="22072"/>
                </a:moveTo>
                <a:lnTo>
                  <a:pt x="346951" y="22072"/>
                </a:lnTo>
                <a:lnTo>
                  <a:pt x="348564" y="23685"/>
                </a:lnTo>
                <a:lnTo>
                  <a:pt x="348564" y="215925"/>
                </a:lnTo>
                <a:lnTo>
                  <a:pt x="346951" y="217538"/>
                </a:lnTo>
                <a:lnTo>
                  <a:pt x="369917" y="217538"/>
                </a:lnTo>
                <a:lnTo>
                  <a:pt x="370649" y="213918"/>
                </a:lnTo>
                <a:lnTo>
                  <a:pt x="370649" y="25666"/>
                </a:lnTo>
                <a:lnTo>
                  <a:pt x="369921" y="22072"/>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0" name="Google Shape;440;p7"/>
          <p:cNvSpPr/>
          <p:nvPr/>
        </p:nvSpPr>
        <p:spPr>
          <a:xfrm>
            <a:off x="11198771" y="2699334"/>
            <a:ext cx="68580" cy="41910"/>
          </a:xfrm>
          <a:custGeom>
            <a:rect b="b" l="l" r="r" t="t"/>
            <a:pathLst>
              <a:path extrusionOk="0" h="41910" w="68579">
                <a:moveTo>
                  <a:pt x="67995" y="41516"/>
                </a:moveTo>
                <a:lnTo>
                  <a:pt x="0" y="41516"/>
                </a:lnTo>
                <a:lnTo>
                  <a:pt x="0" y="0"/>
                </a:lnTo>
                <a:lnTo>
                  <a:pt x="67995" y="0"/>
                </a:lnTo>
                <a:lnTo>
                  <a:pt x="67995" y="41516"/>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1" name="Google Shape;441;p7"/>
          <p:cNvSpPr/>
          <p:nvPr/>
        </p:nvSpPr>
        <p:spPr>
          <a:xfrm>
            <a:off x="11026637" y="2889340"/>
            <a:ext cx="61594" cy="245110"/>
          </a:xfrm>
          <a:custGeom>
            <a:rect b="b" l="l" r="r" t="t"/>
            <a:pathLst>
              <a:path extrusionOk="0" h="245110" w="61595">
                <a:moveTo>
                  <a:pt x="35509" y="0"/>
                </a:moveTo>
                <a:lnTo>
                  <a:pt x="4940" y="0"/>
                </a:lnTo>
                <a:lnTo>
                  <a:pt x="0" y="4927"/>
                </a:lnTo>
                <a:lnTo>
                  <a:pt x="0" y="17132"/>
                </a:lnTo>
                <a:lnTo>
                  <a:pt x="4940" y="22072"/>
                </a:lnTo>
                <a:lnTo>
                  <a:pt x="37541" y="22072"/>
                </a:lnTo>
                <a:lnTo>
                  <a:pt x="39204" y="23736"/>
                </a:lnTo>
                <a:lnTo>
                  <a:pt x="39204" y="221132"/>
                </a:lnTo>
                <a:lnTo>
                  <a:pt x="37541" y="222796"/>
                </a:lnTo>
                <a:lnTo>
                  <a:pt x="4940" y="222796"/>
                </a:lnTo>
                <a:lnTo>
                  <a:pt x="0" y="227723"/>
                </a:lnTo>
                <a:lnTo>
                  <a:pt x="0" y="239928"/>
                </a:lnTo>
                <a:lnTo>
                  <a:pt x="4940" y="244868"/>
                </a:lnTo>
                <a:lnTo>
                  <a:pt x="35509" y="244868"/>
                </a:lnTo>
                <a:lnTo>
                  <a:pt x="45532" y="242840"/>
                </a:lnTo>
                <a:lnTo>
                  <a:pt x="53728" y="237313"/>
                </a:lnTo>
                <a:lnTo>
                  <a:pt x="59260" y="229122"/>
                </a:lnTo>
                <a:lnTo>
                  <a:pt x="61290" y="219100"/>
                </a:lnTo>
                <a:lnTo>
                  <a:pt x="61290" y="25781"/>
                </a:lnTo>
                <a:lnTo>
                  <a:pt x="59260" y="15751"/>
                </a:lnTo>
                <a:lnTo>
                  <a:pt x="53728" y="7556"/>
                </a:lnTo>
                <a:lnTo>
                  <a:pt x="45532" y="2028"/>
                </a:lnTo>
                <a:lnTo>
                  <a:pt x="35509"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2" name="Google Shape;442;p7"/>
          <p:cNvSpPr/>
          <p:nvPr/>
        </p:nvSpPr>
        <p:spPr>
          <a:xfrm>
            <a:off x="11066226" y="2914782"/>
            <a:ext cx="337185" cy="123825"/>
          </a:xfrm>
          <a:custGeom>
            <a:rect b="b" l="l" r="r" t="t"/>
            <a:pathLst>
              <a:path extrusionOk="0" h="123825" w="337184">
                <a:moveTo>
                  <a:pt x="333893" y="52744"/>
                </a:moveTo>
                <a:lnTo>
                  <a:pt x="284524" y="52744"/>
                </a:lnTo>
                <a:lnTo>
                  <a:pt x="295468" y="53552"/>
                </a:lnTo>
                <a:lnTo>
                  <a:pt x="305684" y="56996"/>
                </a:lnTo>
                <a:lnTo>
                  <a:pt x="314617" y="62958"/>
                </a:lnTo>
                <a:lnTo>
                  <a:pt x="315772" y="66209"/>
                </a:lnTo>
                <a:lnTo>
                  <a:pt x="314515" y="70019"/>
                </a:lnTo>
                <a:lnTo>
                  <a:pt x="265968" y="95784"/>
                </a:lnTo>
                <a:lnTo>
                  <a:pt x="226237" y="101731"/>
                </a:lnTo>
                <a:lnTo>
                  <a:pt x="189458" y="101731"/>
                </a:lnTo>
                <a:lnTo>
                  <a:pt x="184518" y="106659"/>
                </a:lnTo>
                <a:lnTo>
                  <a:pt x="184518" y="118863"/>
                </a:lnTo>
                <a:lnTo>
                  <a:pt x="189458" y="123804"/>
                </a:lnTo>
                <a:lnTo>
                  <a:pt x="226237" y="123804"/>
                </a:lnTo>
                <a:lnTo>
                  <a:pt x="249703" y="122060"/>
                </a:lnTo>
                <a:lnTo>
                  <a:pt x="294190" y="108389"/>
                </a:lnTo>
                <a:lnTo>
                  <a:pt x="331861" y="82372"/>
                </a:lnTo>
                <a:lnTo>
                  <a:pt x="336831" y="61409"/>
                </a:lnTo>
                <a:lnTo>
                  <a:pt x="333893" y="52744"/>
                </a:lnTo>
                <a:close/>
              </a:path>
              <a:path extrusionOk="0" h="123825" w="337184">
                <a:moveTo>
                  <a:pt x="189614" y="21022"/>
                </a:moveTo>
                <a:lnTo>
                  <a:pt x="106319" y="21022"/>
                </a:lnTo>
                <a:lnTo>
                  <a:pt x="153020" y="28675"/>
                </a:lnTo>
                <a:lnTo>
                  <a:pt x="200240" y="50931"/>
                </a:lnTo>
                <a:lnTo>
                  <a:pt x="245953" y="59292"/>
                </a:lnTo>
                <a:lnTo>
                  <a:pt x="284524" y="52744"/>
                </a:lnTo>
                <a:lnTo>
                  <a:pt x="333893" y="52744"/>
                </a:lnTo>
                <a:lnTo>
                  <a:pt x="314780" y="37123"/>
                </a:lnTo>
                <a:lnTo>
                  <a:pt x="246902" y="37123"/>
                </a:lnTo>
                <a:lnTo>
                  <a:pt x="229935" y="36455"/>
                </a:lnTo>
                <a:lnTo>
                  <a:pt x="217551" y="33893"/>
                </a:lnTo>
                <a:lnTo>
                  <a:pt x="211239" y="31767"/>
                </a:lnTo>
                <a:lnTo>
                  <a:pt x="189614" y="21022"/>
                </a:lnTo>
                <a:close/>
              </a:path>
              <a:path extrusionOk="0" h="123825" w="337184">
                <a:moveTo>
                  <a:pt x="84606" y="0"/>
                </a:moveTo>
                <a:lnTo>
                  <a:pt x="44343" y="10511"/>
                </a:lnTo>
                <a:lnTo>
                  <a:pt x="6121" y="31576"/>
                </a:lnTo>
                <a:lnTo>
                  <a:pt x="1155" y="35119"/>
                </a:lnTo>
                <a:lnTo>
                  <a:pt x="0" y="42016"/>
                </a:lnTo>
                <a:lnTo>
                  <a:pt x="7061" y="51947"/>
                </a:lnTo>
                <a:lnTo>
                  <a:pt x="13957" y="53103"/>
                </a:lnTo>
                <a:lnTo>
                  <a:pt x="18922" y="49559"/>
                </a:lnTo>
                <a:lnTo>
                  <a:pt x="61250" y="27982"/>
                </a:lnTo>
                <a:lnTo>
                  <a:pt x="106319" y="21022"/>
                </a:lnTo>
                <a:lnTo>
                  <a:pt x="189614" y="21022"/>
                </a:lnTo>
                <a:lnTo>
                  <a:pt x="168695" y="10629"/>
                </a:lnTo>
                <a:lnTo>
                  <a:pt x="126270" y="39"/>
                </a:lnTo>
                <a:lnTo>
                  <a:pt x="84606" y="0"/>
                </a:lnTo>
                <a:close/>
              </a:path>
              <a:path extrusionOk="0" h="123825" w="337184">
                <a:moveTo>
                  <a:pt x="283993" y="30665"/>
                </a:moveTo>
                <a:lnTo>
                  <a:pt x="246902" y="37123"/>
                </a:lnTo>
                <a:lnTo>
                  <a:pt x="314780" y="37123"/>
                </a:lnTo>
                <a:lnTo>
                  <a:pt x="300802" y="32122"/>
                </a:lnTo>
                <a:lnTo>
                  <a:pt x="283993" y="3066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3" name="Google Shape;443;p7"/>
          <p:cNvSpPr/>
          <p:nvPr/>
        </p:nvSpPr>
        <p:spPr>
          <a:xfrm>
            <a:off x="11067134" y="2933655"/>
            <a:ext cx="454025" cy="165735"/>
          </a:xfrm>
          <a:custGeom>
            <a:rect b="b" l="l" r="r" t="t"/>
            <a:pathLst>
              <a:path extrusionOk="0" h="165735" w="454025">
                <a:moveTo>
                  <a:pt x="6692" y="128257"/>
                </a:moveTo>
                <a:lnTo>
                  <a:pt x="1269" y="132676"/>
                </a:lnTo>
                <a:lnTo>
                  <a:pt x="0" y="144792"/>
                </a:lnTo>
                <a:lnTo>
                  <a:pt x="4394" y="150228"/>
                </a:lnTo>
                <a:lnTo>
                  <a:pt x="61263" y="155444"/>
                </a:lnTo>
                <a:lnTo>
                  <a:pt x="121201" y="160003"/>
                </a:lnTo>
                <a:lnTo>
                  <a:pt x="205181" y="165303"/>
                </a:lnTo>
                <a:lnTo>
                  <a:pt x="208648" y="165392"/>
                </a:lnTo>
                <a:lnTo>
                  <a:pt x="212128" y="165392"/>
                </a:lnTo>
                <a:lnTo>
                  <a:pt x="257119" y="159832"/>
                </a:lnTo>
                <a:lnTo>
                  <a:pt x="300024" y="143395"/>
                </a:lnTo>
                <a:lnTo>
                  <a:pt x="300635" y="143052"/>
                </a:lnTo>
                <a:lnTo>
                  <a:pt x="202958" y="143052"/>
                </a:lnTo>
                <a:lnTo>
                  <a:pt x="122868" y="137981"/>
                </a:lnTo>
                <a:lnTo>
                  <a:pt x="63260" y="133454"/>
                </a:lnTo>
                <a:lnTo>
                  <a:pt x="12763" y="128905"/>
                </a:lnTo>
                <a:lnTo>
                  <a:pt x="6692" y="128257"/>
                </a:lnTo>
                <a:close/>
              </a:path>
              <a:path extrusionOk="0" h="165735" w="454025">
                <a:moveTo>
                  <a:pt x="449328" y="21488"/>
                </a:moveTo>
                <a:lnTo>
                  <a:pt x="422046" y="21488"/>
                </a:lnTo>
                <a:lnTo>
                  <a:pt x="429996" y="27203"/>
                </a:lnTo>
                <a:lnTo>
                  <a:pt x="431850" y="36017"/>
                </a:lnTo>
                <a:lnTo>
                  <a:pt x="431965" y="36690"/>
                </a:lnTo>
                <a:lnTo>
                  <a:pt x="432447" y="41135"/>
                </a:lnTo>
                <a:lnTo>
                  <a:pt x="430593" y="44742"/>
                </a:lnTo>
                <a:lnTo>
                  <a:pt x="289458" y="124002"/>
                </a:lnTo>
                <a:lnTo>
                  <a:pt x="247294" y="139471"/>
                </a:lnTo>
                <a:lnTo>
                  <a:pt x="202958" y="143052"/>
                </a:lnTo>
                <a:lnTo>
                  <a:pt x="300635" y="143052"/>
                </a:lnTo>
                <a:lnTo>
                  <a:pt x="438111" y="65836"/>
                </a:lnTo>
                <a:lnTo>
                  <a:pt x="453986" y="34988"/>
                </a:lnTo>
                <a:lnTo>
                  <a:pt x="453834" y="33591"/>
                </a:lnTo>
                <a:lnTo>
                  <a:pt x="453618" y="32207"/>
                </a:lnTo>
                <a:lnTo>
                  <a:pt x="453326" y="30835"/>
                </a:lnTo>
                <a:lnTo>
                  <a:pt x="449328" y="21488"/>
                </a:lnTo>
                <a:close/>
              </a:path>
              <a:path extrusionOk="0" h="165735" w="454025">
                <a:moveTo>
                  <a:pt x="408965" y="0"/>
                </a:moveTo>
                <a:lnTo>
                  <a:pt x="407847" y="114"/>
                </a:lnTo>
                <a:lnTo>
                  <a:pt x="406742" y="419"/>
                </a:lnTo>
                <a:lnTo>
                  <a:pt x="314858" y="41465"/>
                </a:lnTo>
                <a:lnTo>
                  <a:pt x="312356" y="48006"/>
                </a:lnTo>
                <a:lnTo>
                  <a:pt x="317334" y="59131"/>
                </a:lnTo>
                <a:lnTo>
                  <a:pt x="323849" y="61633"/>
                </a:lnTo>
                <a:lnTo>
                  <a:pt x="412991" y="21805"/>
                </a:lnTo>
                <a:lnTo>
                  <a:pt x="422046" y="21488"/>
                </a:lnTo>
                <a:lnTo>
                  <a:pt x="449328" y="21488"/>
                </a:lnTo>
                <a:lnTo>
                  <a:pt x="447572" y="17382"/>
                </a:lnTo>
                <a:lnTo>
                  <a:pt x="437380" y="7145"/>
                </a:lnTo>
                <a:lnTo>
                  <a:pt x="424071" y="1044"/>
                </a:lnTo>
                <a:lnTo>
                  <a:pt x="408965"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4" name="Google Shape;444;p7"/>
          <p:cNvSpPr/>
          <p:nvPr/>
        </p:nvSpPr>
        <p:spPr>
          <a:xfrm>
            <a:off x="11143287" y="2802639"/>
            <a:ext cx="370840" cy="0"/>
          </a:xfrm>
          <a:custGeom>
            <a:rect b="b" l="l" r="r" t="t"/>
            <a:pathLst>
              <a:path extrusionOk="0" h="120000" w="370840">
                <a:moveTo>
                  <a:pt x="0" y="0"/>
                </a:moveTo>
                <a:lnTo>
                  <a:pt x="370662" y="0"/>
                </a:lnTo>
              </a:path>
            </a:pathLst>
          </a:custGeom>
          <a:noFill/>
          <a:ln cap="flat" cmpd="sng" w="22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5" name="Google Shape;445;p7"/>
          <p:cNvSpPr/>
          <p:nvPr/>
        </p:nvSpPr>
        <p:spPr>
          <a:xfrm>
            <a:off x="1022494" y="5775779"/>
            <a:ext cx="278130" cy="305435"/>
          </a:xfrm>
          <a:custGeom>
            <a:rect b="b" l="l" r="r" t="t"/>
            <a:pathLst>
              <a:path extrusionOk="0" h="305435" w="278130">
                <a:moveTo>
                  <a:pt x="10667" y="225361"/>
                </a:moveTo>
                <a:lnTo>
                  <a:pt x="965" y="232727"/>
                </a:lnTo>
                <a:lnTo>
                  <a:pt x="0" y="239636"/>
                </a:lnTo>
                <a:lnTo>
                  <a:pt x="3670" y="244487"/>
                </a:lnTo>
                <a:lnTo>
                  <a:pt x="28193" y="270172"/>
                </a:lnTo>
                <a:lnTo>
                  <a:pt x="57353" y="289171"/>
                </a:lnTo>
                <a:lnTo>
                  <a:pt x="90084" y="300957"/>
                </a:lnTo>
                <a:lnTo>
                  <a:pt x="125323" y="305003"/>
                </a:lnTo>
                <a:lnTo>
                  <a:pt x="173477" y="297215"/>
                </a:lnTo>
                <a:lnTo>
                  <a:pt x="201013" y="282955"/>
                </a:lnTo>
                <a:lnTo>
                  <a:pt x="125323" y="282955"/>
                </a:lnTo>
                <a:lnTo>
                  <a:pt x="95181" y="279493"/>
                </a:lnTo>
                <a:lnTo>
                  <a:pt x="67181" y="269406"/>
                </a:lnTo>
                <a:lnTo>
                  <a:pt x="42236" y="253150"/>
                </a:lnTo>
                <a:lnTo>
                  <a:pt x="21259" y="231178"/>
                </a:lnTo>
                <a:lnTo>
                  <a:pt x="17576" y="226326"/>
                </a:lnTo>
                <a:lnTo>
                  <a:pt x="10667" y="225361"/>
                </a:lnTo>
                <a:close/>
              </a:path>
              <a:path extrusionOk="0" h="305435" w="278130">
                <a:moveTo>
                  <a:pt x="125323" y="0"/>
                </a:moveTo>
                <a:lnTo>
                  <a:pt x="119240" y="0"/>
                </a:lnTo>
                <a:lnTo>
                  <a:pt x="114299" y="4940"/>
                </a:lnTo>
                <a:lnTo>
                  <a:pt x="114299" y="17119"/>
                </a:lnTo>
                <a:lnTo>
                  <a:pt x="119240" y="22059"/>
                </a:lnTo>
                <a:lnTo>
                  <a:pt x="125323" y="22059"/>
                </a:lnTo>
                <a:lnTo>
                  <a:pt x="176053" y="32325"/>
                </a:lnTo>
                <a:lnTo>
                  <a:pt x="217525" y="60305"/>
                </a:lnTo>
                <a:lnTo>
                  <a:pt x="245510" y="101773"/>
                </a:lnTo>
                <a:lnTo>
                  <a:pt x="255777" y="152501"/>
                </a:lnTo>
                <a:lnTo>
                  <a:pt x="245510" y="203231"/>
                </a:lnTo>
                <a:lnTo>
                  <a:pt x="217525" y="244703"/>
                </a:lnTo>
                <a:lnTo>
                  <a:pt x="176053" y="272688"/>
                </a:lnTo>
                <a:lnTo>
                  <a:pt x="125323" y="282955"/>
                </a:lnTo>
                <a:lnTo>
                  <a:pt x="201013" y="282955"/>
                </a:lnTo>
                <a:lnTo>
                  <a:pt x="215335" y="275539"/>
                </a:lnTo>
                <a:lnTo>
                  <a:pt x="248365" y="242507"/>
                </a:lnTo>
                <a:lnTo>
                  <a:pt x="270038" y="200651"/>
                </a:lnTo>
                <a:lnTo>
                  <a:pt x="277825" y="152501"/>
                </a:lnTo>
                <a:lnTo>
                  <a:pt x="270038" y="104352"/>
                </a:lnTo>
                <a:lnTo>
                  <a:pt x="248365" y="62495"/>
                </a:lnTo>
                <a:lnTo>
                  <a:pt x="215335" y="29463"/>
                </a:lnTo>
                <a:lnTo>
                  <a:pt x="173477" y="7787"/>
                </a:lnTo>
                <a:lnTo>
                  <a:pt x="12532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6" name="Google Shape;446;p7"/>
          <p:cNvSpPr/>
          <p:nvPr/>
        </p:nvSpPr>
        <p:spPr>
          <a:xfrm>
            <a:off x="1125946" y="5906400"/>
            <a:ext cx="43815" cy="43815"/>
          </a:xfrm>
          <a:custGeom>
            <a:rect b="b" l="l" r="r" t="t"/>
            <a:pathLst>
              <a:path extrusionOk="0" h="43814" w="43815">
                <a:moveTo>
                  <a:pt x="21869" y="0"/>
                </a:moveTo>
                <a:lnTo>
                  <a:pt x="13362" y="1722"/>
                </a:lnTo>
                <a:lnTo>
                  <a:pt x="6410" y="6416"/>
                </a:lnTo>
                <a:lnTo>
                  <a:pt x="1720" y="13373"/>
                </a:lnTo>
                <a:lnTo>
                  <a:pt x="0" y="21882"/>
                </a:lnTo>
                <a:lnTo>
                  <a:pt x="1720" y="30391"/>
                </a:lnTo>
                <a:lnTo>
                  <a:pt x="6410" y="37347"/>
                </a:lnTo>
                <a:lnTo>
                  <a:pt x="13362" y="42041"/>
                </a:lnTo>
                <a:lnTo>
                  <a:pt x="21869" y="43764"/>
                </a:lnTo>
                <a:lnTo>
                  <a:pt x="30378" y="42041"/>
                </a:lnTo>
                <a:lnTo>
                  <a:pt x="37334" y="37347"/>
                </a:lnTo>
                <a:lnTo>
                  <a:pt x="42029" y="30391"/>
                </a:lnTo>
                <a:lnTo>
                  <a:pt x="43715" y="22059"/>
                </a:lnTo>
                <a:lnTo>
                  <a:pt x="21780" y="22047"/>
                </a:lnTo>
                <a:lnTo>
                  <a:pt x="21704" y="21882"/>
                </a:lnTo>
                <a:lnTo>
                  <a:pt x="43751" y="21882"/>
                </a:lnTo>
                <a:lnTo>
                  <a:pt x="42029" y="13373"/>
                </a:lnTo>
                <a:lnTo>
                  <a:pt x="37334" y="6416"/>
                </a:lnTo>
                <a:lnTo>
                  <a:pt x="30378" y="1722"/>
                </a:lnTo>
                <a:lnTo>
                  <a:pt x="21869" y="0"/>
                </a:lnTo>
                <a:close/>
              </a:path>
              <a:path extrusionOk="0" h="43814" w="43815">
                <a:moveTo>
                  <a:pt x="43751" y="21882"/>
                </a:moveTo>
                <a:lnTo>
                  <a:pt x="32727" y="21882"/>
                </a:lnTo>
                <a:lnTo>
                  <a:pt x="21882" y="22059"/>
                </a:lnTo>
                <a:lnTo>
                  <a:pt x="43715" y="22059"/>
                </a:lnTo>
                <a:lnTo>
                  <a:pt x="43751" y="21882"/>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7" name="Google Shape;447;p7"/>
          <p:cNvSpPr/>
          <p:nvPr/>
        </p:nvSpPr>
        <p:spPr>
          <a:xfrm>
            <a:off x="924786" y="5650612"/>
            <a:ext cx="234315" cy="448309"/>
          </a:xfrm>
          <a:custGeom>
            <a:rect b="b" l="l" r="r" t="t"/>
            <a:pathLst>
              <a:path extrusionOk="0" h="448310" w="234315">
                <a:moveTo>
                  <a:pt x="229133" y="0"/>
                </a:moveTo>
                <a:lnTo>
                  <a:pt x="216941" y="0"/>
                </a:lnTo>
                <a:lnTo>
                  <a:pt x="212001" y="4927"/>
                </a:lnTo>
                <a:lnTo>
                  <a:pt x="212001" y="272186"/>
                </a:lnTo>
                <a:lnTo>
                  <a:pt x="952" y="431838"/>
                </a:lnTo>
                <a:lnTo>
                  <a:pt x="0" y="438746"/>
                </a:lnTo>
                <a:lnTo>
                  <a:pt x="5841" y="446481"/>
                </a:lnTo>
                <a:lnTo>
                  <a:pt x="9131" y="447979"/>
                </a:lnTo>
                <a:lnTo>
                  <a:pt x="14782" y="447979"/>
                </a:lnTo>
                <a:lnTo>
                  <a:pt x="17119" y="447255"/>
                </a:lnTo>
                <a:lnTo>
                  <a:pt x="232435" y="284378"/>
                </a:lnTo>
                <a:lnTo>
                  <a:pt x="234061" y="281114"/>
                </a:lnTo>
                <a:lnTo>
                  <a:pt x="234061" y="4927"/>
                </a:lnTo>
                <a:lnTo>
                  <a:pt x="22913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8" name="Google Shape;448;p7"/>
          <p:cNvSpPr/>
          <p:nvPr/>
        </p:nvSpPr>
        <p:spPr>
          <a:xfrm>
            <a:off x="724273" y="5504732"/>
            <a:ext cx="847725" cy="847725"/>
          </a:xfrm>
          <a:custGeom>
            <a:rect b="b" l="l" r="r" t="t"/>
            <a:pathLst>
              <a:path extrusionOk="0" h="847725" w="847725">
                <a:moveTo>
                  <a:pt x="423545" y="0"/>
                </a:moveTo>
                <a:lnTo>
                  <a:pt x="374220" y="2854"/>
                </a:lnTo>
                <a:lnTo>
                  <a:pt x="326548" y="11205"/>
                </a:lnTo>
                <a:lnTo>
                  <a:pt x="280801" y="24753"/>
                </a:lnTo>
                <a:lnTo>
                  <a:pt x="237445" y="43115"/>
                </a:lnTo>
                <a:lnTo>
                  <a:pt x="196654" y="66033"/>
                </a:lnTo>
                <a:lnTo>
                  <a:pt x="158797" y="93166"/>
                </a:lnTo>
                <a:lnTo>
                  <a:pt x="124194" y="124194"/>
                </a:lnTo>
                <a:lnTo>
                  <a:pt x="93166" y="158797"/>
                </a:lnTo>
                <a:lnTo>
                  <a:pt x="66033" y="196654"/>
                </a:lnTo>
                <a:lnTo>
                  <a:pt x="43115" y="237445"/>
                </a:lnTo>
                <a:lnTo>
                  <a:pt x="24732" y="280850"/>
                </a:lnTo>
                <a:lnTo>
                  <a:pt x="11205" y="326548"/>
                </a:lnTo>
                <a:lnTo>
                  <a:pt x="2854" y="374220"/>
                </a:lnTo>
                <a:lnTo>
                  <a:pt x="0" y="423545"/>
                </a:lnTo>
                <a:lnTo>
                  <a:pt x="2854" y="472872"/>
                </a:lnTo>
                <a:lnTo>
                  <a:pt x="11205" y="520545"/>
                </a:lnTo>
                <a:lnTo>
                  <a:pt x="24732" y="566246"/>
                </a:lnTo>
                <a:lnTo>
                  <a:pt x="43115" y="609652"/>
                </a:lnTo>
                <a:lnTo>
                  <a:pt x="66033" y="650444"/>
                </a:lnTo>
                <a:lnTo>
                  <a:pt x="93166" y="688302"/>
                </a:lnTo>
                <a:lnTo>
                  <a:pt x="124194" y="722906"/>
                </a:lnTo>
                <a:lnTo>
                  <a:pt x="158797" y="753934"/>
                </a:lnTo>
                <a:lnTo>
                  <a:pt x="196654" y="781068"/>
                </a:lnTo>
                <a:lnTo>
                  <a:pt x="237445" y="803986"/>
                </a:lnTo>
                <a:lnTo>
                  <a:pt x="280850" y="822369"/>
                </a:lnTo>
                <a:lnTo>
                  <a:pt x="326548" y="835896"/>
                </a:lnTo>
                <a:lnTo>
                  <a:pt x="374220" y="844247"/>
                </a:lnTo>
                <a:lnTo>
                  <a:pt x="423545" y="847102"/>
                </a:lnTo>
                <a:lnTo>
                  <a:pt x="454588" y="845979"/>
                </a:lnTo>
                <a:lnTo>
                  <a:pt x="515690" y="837040"/>
                </a:lnTo>
                <a:lnTo>
                  <a:pt x="552699" y="825042"/>
                </a:lnTo>
                <a:lnTo>
                  <a:pt x="423545" y="825042"/>
                </a:lnTo>
                <a:lnTo>
                  <a:pt x="376787" y="822336"/>
                </a:lnTo>
                <a:lnTo>
                  <a:pt x="331597" y="814420"/>
                </a:lnTo>
                <a:lnTo>
                  <a:pt x="288278" y="801597"/>
                </a:lnTo>
                <a:lnTo>
                  <a:pt x="247134" y="784172"/>
                </a:lnTo>
                <a:lnTo>
                  <a:pt x="208467" y="762447"/>
                </a:lnTo>
                <a:lnTo>
                  <a:pt x="172582" y="736726"/>
                </a:lnTo>
                <a:lnTo>
                  <a:pt x="139782" y="707313"/>
                </a:lnTo>
                <a:lnTo>
                  <a:pt x="110371" y="674512"/>
                </a:lnTo>
                <a:lnTo>
                  <a:pt x="84651" y="638626"/>
                </a:lnTo>
                <a:lnTo>
                  <a:pt x="62928" y="599958"/>
                </a:lnTo>
                <a:lnTo>
                  <a:pt x="45503" y="558812"/>
                </a:lnTo>
                <a:lnTo>
                  <a:pt x="32681" y="515493"/>
                </a:lnTo>
                <a:lnTo>
                  <a:pt x="24765" y="470302"/>
                </a:lnTo>
                <a:lnTo>
                  <a:pt x="22059" y="423545"/>
                </a:lnTo>
                <a:lnTo>
                  <a:pt x="24765" y="376789"/>
                </a:lnTo>
                <a:lnTo>
                  <a:pt x="32681" y="331600"/>
                </a:lnTo>
                <a:lnTo>
                  <a:pt x="45503" y="288282"/>
                </a:lnTo>
                <a:lnTo>
                  <a:pt x="62928" y="247137"/>
                </a:lnTo>
                <a:lnTo>
                  <a:pt x="84651" y="208469"/>
                </a:lnTo>
                <a:lnTo>
                  <a:pt x="110371" y="172582"/>
                </a:lnTo>
                <a:lnTo>
                  <a:pt x="139782" y="139780"/>
                </a:lnTo>
                <a:lnTo>
                  <a:pt x="172582" y="110367"/>
                </a:lnTo>
                <a:lnTo>
                  <a:pt x="208467" y="84645"/>
                </a:lnTo>
                <a:lnTo>
                  <a:pt x="247134" y="62920"/>
                </a:lnTo>
                <a:lnTo>
                  <a:pt x="288278" y="45493"/>
                </a:lnTo>
                <a:lnTo>
                  <a:pt x="331597" y="32670"/>
                </a:lnTo>
                <a:lnTo>
                  <a:pt x="376787" y="24753"/>
                </a:lnTo>
                <a:lnTo>
                  <a:pt x="423545" y="22047"/>
                </a:lnTo>
                <a:lnTo>
                  <a:pt x="557172" y="22047"/>
                </a:lnTo>
                <a:lnTo>
                  <a:pt x="520545" y="11205"/>
                </a:lnTo>
                <a:lnTo>
                  <a:pt x="472872" y="2854"/>
                </a:lnTo>
                <a:lnTo>
                  <a:pt x="423545" y="0"/>
                </a:lnTo>
                <a:close/>
              </a:path>
              <a:path extrusionOk="0" h="847725" w="847725">
                <a:moveTo>
                  <a:pt x="545045" y="806399"/>
                </a:moveTo>
                <a:lnTo>
                  <a:pt x="482141" y="820796"/>
                </a:lnTo>
                <a:lnTo>
                  <a:pt x="423545" y="825042"/>
                </a:lnTo>
                <a:lnTo>
                  <a:pt x="552699" y="825042"/>
                </a:lnTo>
                <a:lnTo>
                  <a:pt x="554685" y="821359"/>
                </a:lnTo>
                <a:lnTo>
                  <a:pt x="551180" y="809701"/>
                </a:lnTo>
                <a:lnTo>
                  <a:pt x="545045" y="806399"/>
                </a:lnTo>
                <a:close/>
              </a:path>
              <a:path extrusionOk="0" h="847725" w="847725">
                <a:moveTo>
                  <a:pt x="557172" y="22047"/>
                </a:moveTo>
                <a:lnTo>
                  <a:pt x="423545" y="22047"/>
                </a:lnTo>
                <a:lnTo>
                  <a:pt x="470302" y="24753"/>
                </a:lnTo>
                <a:lnTo>
                  <a:pt x="515493" y="32670"/>
                </a:lnTo>
                <a:lnTo>
                  <a:pt x="558812" y="45493"/>
                </a:lnTo>
                <a:lnTo>
                  <a:pt x="599958" y="62920"/>
                </a:lnTo>
                <a:lnTo>
                  <a:pt x="638626" y="84645"/>
                </a:lnTo>
                <a:lnTo>
                  <a:pt x="674512" y="110367"/>
                </a:lnTo>
                <a:lnTo>
                  <a:pt x="707313" y="139780"/>
                </a:lnTo>
                <a:lnTo>
                  <a:pt x="736726" y="172582"/>
                </a:lnTo>
                <a:lnTo>
                  <a:pt x="762447" y="208469"/>
                </a:lnTo>
                <a:lnTo>
                  <a:pt x="784172" y="247137"/>
                </a:lnTo>
                <a:lnTo>
                  <a:pt x="801597" y="288282"/>
                </a:lnTo>
                <a:lnTo>
                  <a:pt x="814420" y="331600"/>
                </a:lnTo>
                <a:lnTo>
                  <a:pt x="822336" y="376789"/>
                </a:lnTo>
                <a:lnTo>
                  <a:pt x="825042" y="423545"/>
                </a:lnTo>
                <a:lnTo>
                  <a:pt x="824344" y="447381"/>
                </a:lnTo>
                <a:lnTo>
                  <a:pt x="822255" y="471079"/>
                </a:lnTo>
                <a:lnTo>
                  <a:pt x="818784" y="494555"/>
                </a:lnTo>
                <a:lnTo>
                  <a:pt x="813943" y="517728"/>
                </a:lnTo>
                <a:lnTo>
                  <a:pt x="812520" y="523646"/>
                </a:lnTo>
                <a:lnTo>
                  <a:pt x="816165" y="529602"/>
                </a:lnTo>
                <a:lnTo>
                  <a:pt x="840491" y="498436"/>
                </a:lnTo>
                <a:lnTo>
                  <a:pt x="846364" y="448678"/>
                </a:lnTo>
                <a:lnTo>
                  <a:pt x="847102" y="423545"/>
                </a:lnTo>
                <a:lnTo>
                  <a:pt x="844247" y="374220"/>
                </a:lnTo>
                <a:lnTo>
                  <a:pt x="835896" y="326548"/>
                </a:lnTo>
                <a:lnTo>
                  <a:pt x="822369" y="280850"/>
                </a:lnTo>
                <a:lnTo>
                  <a:pt x="803986" y="237445"/>
                </a:lnTo>
                <a:lnTo>
                  <a:pt x="781068" y="196654"/>
                </a:lnTo>
                <a:lnTo>
                  <a:pt x="753934" y="158797"/>
                </a:lnTo>
                <a:lnTo>
                  <a:pt x="722906" y="124194"/>
                </a:lnTo>
                <a:lnTo>
                  <a:pt x="688302" y="93166"/>
                </a:lnTo>
                <a:lnTo>
                  <a:pt x="650444" y="66033"/>
                </a:lnTo>
                <a:lnTo>
                  <a:pt x="609652" y="43115"/>
                </a:lnTo>
                <a:lnTo>
                  <a:pt x="566246" y="24732"/>
                </a:lnTo>
                <a:lnTo>
                  <a:pt x="557172" y="22047"/>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9" name="Google Shape;449;p7"/>
          <p:cNvSpPr/>
          <p:nvPr/>
        </p:nvSpPr>
        <p:spPr>
          <a:xfrm>
            <a:off x="724274" y="5917261"/>
            <a:ext cx="78105" cy="22225"/>
          </a:xfrm>
          <a:custGeom>
            <a:rect b="b" l="l" r="r" t="t"/>
            <a:pathLst>
              <a:path extrusionOk="0" h="22225" w="78104">
                <a:moveTo>
                  <a:pt x="72923" y="0"/>
                </a:moveTo>
                <a:lnTo>
                  <a:pt x="4927" y="0"/>
                </a:lnTo>
                <a:lnTo>
                  <a:pt x="0" y="4927"/>
                </a:lnTo>
                <a:lnTo>
                  <a:pt x="0" y="17106"/>
                </a:lnTo>
                <a:lnTo>
                  <a:pt x="4927" y="22047"/>
                </a:lnTo>
                <a:lnTo>
                  <a:pt x="72923" y="22047"/>
                </a:lnTo>
                <a:lnTo>
                  <a:pt x="77863" y="17106"/>
                </a:lnTo>
                <a:lnTo>
                  <a:pt x="77863" y="4927"/>
                </a:lnTo>
                <a:lnTo>
                  <a:pt x="7292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0" name="Google Shape;450;p7"/>
          <p:cNvSpPr/>
          <p:nvPr/>
        </p:nvSpPr>
        <p:spPr>
          <a:xfrm>
            <a:off x="1493504" y="5917261"/>
            <a:ext cx="78105" cy="22225"/>
          </a:xfrm>
          <a:custGeom>
            <a:rect b="b" l="l" r="r" t="t"/>
            <a:pathLst>
              <a:path extrusionOk="0" h="22225" w="78105">
                <a:moveTo>
                  <a:pt x="72923" y="0"/>
                </a:moveTo>
                <a:lnTo>
                  <a:pt x="4927" y="0"/>
                </a:lnTo>
                <a:lnTo>
                  <a:pt x="0" y="4927"/>
                </a:lnTo>
                <a:lnTo>
                  <a:pt x="0" y="17106"/>
                </a:lnTo>
                <a:lnTo>
                  <a:pt x="4927" y="22047"/>
                </a:lnTo>
                <a:lnTo>
                  <a:pt x="72923" y="22047"/>
                </a:lnTo>
                <a:lnTo>
                  <a:pt x="77863" y="17106"/>
                </a:lnTo>
                <a:lnTo>
                  <a:pt x="77863" y="4927"/>
                </a:lnTo>
                <a:lnTo>
                  <a:pt x="7292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7"/>
          <p:cNvSpPr/>
          <p:nvPr/>
        </p:nvSpPr>
        <p:spPr>
          <a:xfrm>
            <a:off x="1136794" y="5504728"/>
            <a:ext cx="22225" cy="78105"/>
          </a:xfrm>
          <a:custGeom>
            <a:rect b="b" l="l" r="r" t="t"/>
            <a:pathLst>
              <a:path extrusionOk="0" h="78104" w="22225">
                <a:moveTo>
                  <a:pt x="17119" y="0"/>
                </a:moveTo>
                <a:lnTo>
                  <a:pt x="4940" y="0"/>
                </a:lnTo>
                <a:lnTo>
                  <a:pt x="0" y="4940"/>
                </a:lnTo>
                <a:lnTo>
                  <a:pt x="0" y="72936"/>
                </a:lnTo>
                <a:lnTo>
                  <a:pt x="4940" y="77876"/>
                </a:lnTo>
                <a:lnTo>
                  <a:pt x="17119" y="77876"/>
                </a:lnTo>
                <a:lnTo>
                  <a:pt x="22059" y="72936"/>
                </a:lnTo>
                <a:lnTo>
                  <a:pt x="22059" y="4940"/>
                </a:lnTo>
                <a:lnTo>
                  <a:pt x="17119"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2" name="Google Shape;452;p7"/>
          <p:cNvSpPr/>
          <p:nvPr/>
        </p:nvSpPr>
        <p:spPr>
          <a:xfrm>
            <a:off x="1136794" y="6273958"/>
            <a:ext cx="22225" cy="78105"/>
          </a:xfrm>
          <a:custGeom>
            <a:rect b="b" l="l" r="r" t="t"/>
            <a:pathLst>
              <a:path extrusionOk="0" h="78104" w="22225">
                <a:moveTo>
                  <a:pt x="17119" y="0"/>
                </a:moveTo>
                <a:lnTo>
                  <a:pt x="4940" y="0"/>
                </a:lnTo>
                <a:lnTo>
                  <a:pt x="0" y="4940"/>
                </a:lnTo>
                <a:lnTo>
                  <a:pt x="0" y="72936"/>
                </a:lnTo>
                <a:lnTo>
                  <a:pt x="4940" y="77876"/>
                </a:lnTo>
                <a:lnTo>
                  <a:pt x="17119" y="77876"/>
                </a:lnTo>
                <a:lnTo>
                  <a:pt x="22059" y="72936"/>
                </a:lnTo>
                <a:lnTo>
                  <a:pt x="22059" y="4940"/>
                </a:lnTo>
                <a:lnTo>
                  <a:pt x="17119"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3" name="Google Shape;453;p7"/>
          <p:cNvSpPr/>
          <p:nvPr/>
        </p:nvSpPr>
        <p:spPr>
          <a:xfrm>
            <a:off x="1241383" y="6003706"/>
            <a:ext cx="477520" cy="477520"/>
          </a:xfrm>
          <a:custGeom>
            <a:rect b="b" l="l" r="r" t="t"/>
            <a:pathLst>
              <a:path extrusionOk="0" h="477520" w="477519">
                <a:moveTo>
                  <a:pt x="238582" y="0"/>
                </a:moveTo>
                <a:lnTo>
                  <a:pt x="190562" y="4855"/>
                </a:lnTo>
                <a:lnTo>
                  <a:pt x="145807" y="18775"/>
                </a:lnTo>
                <a:lnTo>
                  <a:pt x="105284" y="40796"/>
                </a:lnTo>
                <a:lnTo>
                  <a:pt x="69961" y="69950"/>
                </a:lnTo>
                <a:lnTo>
                  <a:pt x="40803" y="105270"/>
                </a:lnTo>
                <a:lnTo>
                  <a:pt x="18779" y="145791"/>
                </a:lnTo>
                <a:lnTo>
                  <a:pt x="4856" y="190546"/>
                </a:lnTo>
                <a:lnTo>
                  <a:pt x="0" y="238569"/>
                </a:lnTo>
                <a:lnTo>
                  <a:pt x="4856" y="286588"/>
                </a:lnTo>
                <a:lnTo>
                  <a:pt x="18779" y="331342"/>
                </a:lnTo>
                <a:lnTo>
                  <a:pt x="40803" y="371862"/>
                </a:lnTo>
                <a:lnTo>
                  <a:pt x="69961" y="407184"/>
                </a:lnTo>
                <a:lnTo>
                  <a:pt x="105284" y="436339"/>
                </a:lnTo>
                <a:lnTo>
                  <a:pt x="145807" y="458361"/>
                </a:lnTo>
                <a:lnTo>
                  <a:pt x="190562" y="472283"/>
                </a:lnTo>
                <a:lnTo>
                  <a:pt x="238582" y="477138"/>
                </a:lnTo>
                <a:lnTo>
                  <a:pt x="286601" y="472283"/>
                </a:lnTo>
                <a:lnTo>
                  <a:pt x="331354" y="458361"/>
                </a:lnTo>
                <a:lnTo>
                  <a:pt x="337370" y="455091"/>
                </a:lnTo>
                <a:lnTo>
                  <a:pt x="238582" y="455091"/>
                </a:lnTo>
                <a:lnTo>
                  <a:pt x="188995" y="449363"/>
                </a:lnTo>
                <a:lnTo>
                  <a:pt x="143443" y="433051"/>
                </a:lnTo>
                <a:lnTo>
                  <a:pt x="103238" y="407464"/>
                </a:lnTo>
                <a:lnTo>
                  <a:pt x="69687" y="373913"/>
                </a:lnTo>
                <a:lnTo>
                  <a:pt x="44100" y="333707"/>
                </a:lnTo>
                <a:lnTo>
                  <a:pt x="27788" y="288156"/>
                </a:lnTo>
                <a:lnTo>
                  <a:pt x="22059" y="238569"/>
                </a:lnTo>
                <a:lnTo>
                  <a:pt x="27788" y="188982"/>
                </a:lnTo>
                <a:lnTo>
                  <a:pt x="44100" y="143431"/>
                </a:lnTo>
                <a:lnTo>
                  <a:pt x="69687" y="103225"/>
                </a:lnTo>
                <a:lnTo>
                  <a:pt x="103238" y="69674"/>
                </a:lnTo>
                <a:lnTo>
                  <a:pt x="143443" y="44087"/>
                </a:lnTo>
                <a:lnTo>
                  <a:pt x="188995" y="27775"/>
                </a:lnTo>
                <a:lnTo>
                  <a:pt x="238582" y="22047"/>
                </a:lnTo>
                <a:lnTo>
                  <a:pt x="337374" y="22047"/>
                </a:lnTo>
                <a:lnTo>
                  <a:pt x="331354" y="18775"/>
                </a:lnTo>
                <a:lnTo>
                  <a:pt x="286601" y="4855"/>
                </a:lnTo>
                <a:lnTo>
                  <a:pt x="238582" y="0"/>
                </a:lnTo>
                <a:close/>
              </a:path>
              <a:path extrusionOk="0" h="477520" w="477519">
                <a:moveTo>
                  <a:pt x="337374" y="22047"/>
                </a:moveTo>
                <a:lnTo>
                  <a:pt x="238582" y="22047"/>
                </a:lnTo>
                <a:lnTo>
                  <a:pt x="288165" y="27775"/>
                </a:lnTo>
                <a:lnTo>
                  <a:pt x="333714" y="44087"/>
                </a:lnTo>
                <a:lnTo>
                  <a:pt x="373921" y="69674"/>
                </a:lnTo>
                <a:lnTo>
                  <a:pt x="407473" y="103225"/>
                </a:lnTo>
                <a:lnTo>
                  <a:pt x="433061" y="143431"/>
                </a:lnTo>
                <a:lnTo>
                  <a:pt x="449375" y="188982"/>
                </a:lnTo>
                <a:lnTo>
                  <a:pt x="455104" y="238569"/>
                </a:lnTo>
                <a:lnTo>
                  <a:pt x="449375" y="288156"/>
                </a:lnTo>
                <a:lnTo>
                  <a:pt x="433061" y="333707"/>
                </a:lnTo>
                <a:lnTo>
                  <a:pt x="407473" y="373913"/>
                </a:lnTo>
                <a:lnTo>
                  <a:pt x="373921" y="407464"/>
                </a:lnTo>
                <a:lnTo>
                  <a:pt x="333714" y="433051"/>
                </a:lnTo>
                <a:lnTo>
                  <a:pt x="288165" y="449363"/>
                </a:lnTo>
                <a:lnTo>
                  <a:pt x="238582" y="455091"/>
                </a:lnTo>
                <a:lnTo>
                  <a:pt x="337370" y="455091"/>
                </a:lnTo>
                <a:lnTo>
                  <a:pt x="371875" y="436339"/>
                </a:lnTo>
                <a:lnTo>
                  <a:pt x="407196" y="407184"/>
                </a:lnTo>
                <a:lnTo>
                  <a:pt x="436351" y="371862"/>
                </a:lnTo>
                <a:lnTo>
                  <a:pt x="458373" y="331342"/>
                </a:lnTo>
                <a:lnTo>
                  <a:pt x="472296" y="286588"/>
                </a:lnTo>
                <a:lnTo>
                  <a:pt x="477151" y="238569"/>
                </a:lnTo>
                <a:lnTo>
                  <a:pt x="472296" y="190546"/>
                </a:lnTo>
                <a:lnTo>
                  <a:pt x="458373" y="145791"/>
                </a:lnTo>
                <a:lnTo>
                  <a:pt x="436351" y="105270"/>
                </a:lnTo>
                <a:lnTo>
                  <a:pt x="407196" y="69950"/>
                </a:lnTo>
                <a:lnTo>
                  <a:pt x="371875" y="40796"/>
                </a:lnTo>
                <a:lnTo>
                  <a:pt x="337374" y="22047"/>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4" name="Google Shape;454;p7"/>
          <p:cNvSpPr/>
          <p:nvPr/>
        </p:nvSpPr>
        <p:spPr>
          <a:xfrm>
            <a:off x="1325946" y="6166711"/>
            <a:ext cx="179119" cy="151142"/>
          </a:xfrm>
          <a:prstGeom prst="rect">
            <a:avLst/>
          </a:prstGeom>
          <a:blipFill rotWithShape="1">
            <a:blip r:embed="rId17">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5" name="Google Shape;455;p7"/>
          <p:cNvSpPr/>
          <p:nvPr/>
        </p:nvSpPr>
        <p:spPr>
          <a:xfrm>
            <a:off x="1553463" y="6213535"/>
            <a:ext cx="81280" cy="104775"/>
          </a:xfrm>
          <a:custGeom>
            <a:rect b="b" l="l" r="r" t="t"/>
            <a:pathLst>
              <a:path extrusionOk="0" h="104775" w="81280">
                <a:moveTo>
                  <a:pt x="40525" y="0"/>
                </a:moveTo>
                <a:lnTo>
                  <a:pt x="24763" y="3190"/>
                </a:lnTo>
                <a:lnTo>
                  <a:pt x="11880" y="11887"/>
                </a:lnTo>
                <a:lnTo>
                  <a:pt x="3188" y="24774"/>
                </a:lnTo>
                <a:lnTo>
                  <a:pt x="0" y="40538"/>
                </a:lnTo>
                <a:lnTo>
                  <a:pt x="0" y="99377"/>
                </a:lnTo>
                <a:lnTo>
                  <a:pt x="4940" y="104317"/>
                </a:lnTo>
                <a:lnTo>
                  <a:pt x="17106" y="104317"/>
                </a:lnTo>
                <a:lnTo>
                  <a:pt x="22047" y="99377"/>
                </a:lnTo>
                <a:lnTo>
                  <a:pt x="22047" y="40538"/>
                </a:lnTo>
                <a:lnTo>
                  <a:pt x="23502" y="33354"/>
                </a:lnTo>
                <a:lnTo>
                  <a:pt x="27466" y="27479"/>
                </a:lnTo>
                <a:lnTo>
                  <a:pt x="33341" y="23514"/>
                </a:lnTo>
                <a:lnTo>
                  <a:pt x="40525" y="22059"/>
                </a:lnTo>
                <a:lnTo>
                  <a:pt x="76031" y="22059"/>
                </a:lnTo>
                <a:lnTo>
                  <a:pt x="69170" y="11887"/>
                </a:lnTo>
                <a:lnTo>
                  <a:pt x="56287" y="3190"/>
                </a:lnTo>
                <a:lnTo>
                  <a:pt x="40525" y="0"/>
                </a:lnTo>
                <a:close/>
              </a:path>
              <a:path extrusionOk="0" h="104775" w="81280">
                <a:moveTo>
                  <a:pt x="76031" y="22059"/>
                </a:moveTo>
                <a:lnTo>
                  <a:pt x="40525" y="22059"/>
                </a:lnTo>
                <a:lnTo>
                  <a:pt x="47709" y="23514"/>
                </a:lnTo>
                <a:lnTo>
                  <a:pt x="53584" y="27479"/>
                </a:lnTo>
                <a:lnTo>
                  <a:pt x="57549" y="33354"/>
                </a:lnTo>
                <a:lnTo>
                  <a:pt x="59004" y="40538"/>
                </a:lnTo>
                <a:lnTo>
                  <a:pt x="59004" y="99377"/>
                </a:lnTo>
                <a:lnTo>
                  <a:pt x="63944" y="104317"/>
                </a:lnTo>
                <a:lnTo>
                  <a:pt x="76111" y="104317"/>
                </a:lnTo>
                <a:lnTo>
                  <a:pt x="81051" y="99377"/>
                </a:lnTo>
                <a:lnTo>
                  <a:pt x="81051" y="40538"/>
                </a:lnTo>
                <a:lnTo>
                  <a:pt x="77862" y="24774"/>
                </a:lnTo>
                <a:lnTo>
                  <a:pt x="76031" y="2205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6" name="Google Shape;456;p7"/>
          <p:cNvSpPr/>
          <p:nvPr/>
        </p:nvSpPr>
        <p:spPr>
          <a:xfrm>
            <a:off x="1564487" y="6166709"/>
            <a:ext cx="0" cy="104139"/>
          </a:xfrm>
          <a:custGeom>
            <a:rect b="b" l="l" r="r" t="t"/>
            <a:pathLst>
              <a:path extrusionOk="0" h="104139" w="120000">
                <a:moveTo>
                  <a:pt x="0" y="0"/>
                </a:moveTo>
                <a:lnTo>
                  <a:pt x="0" y="103543"/>
                </a:lnTo>
              </a:path>
            </a:pathLst>
          </a:custGeom>
          <a:noFill/>
          <a:ln cap="flat" cmpd="sng" w="2202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7" name="Google Shape;457;p7"/>
          <p:cNvSpPr/>
          <p:nvPr/>
        </p:nvSpPr>
        <p:spPr>
          <a:xfrm>
            <a:off x="893691" y="5686051"/>
            <a:ext cx="177800" cy="308610"/>
          </a:xfrm>
          <a:custGeom>
            <a:rect b="b" l="l" r="r" t="t"/>
            <a:pathLst>
              <a:path extrusionOk="0" h="308610" w="177800">
                <a:moveTo>
                  <a:pt x="177527" y="0"/>
                </a:moveTo>
                <a:lnTo>
                  <a:pt x="129916" y="20559"/>
                </a:lnTo>
                <a:lnTo>
                  <a:pt x="88231" y="49701"/>
                </a:lnTo>
                <a:lnTo>
                  <a:pt x="53450" y="86226"/>
                </a:lnTo>
                <a:lnTo>
                  <a:pt x="26553" y="128936"/>
                </a:lnTo>
                <a:lnTo>
                  <a:pt x="8518" y="176633"/>
                </a:lnTo>
                <a:lnTo>
                  <a:pt x="324" y="228117"/>
                </a:lnTo>
                <a:lnTo>
                  <a:pt x="0" y="248512"/>
                </a:lnTo>
                <a:lnTo>
                  <a:pt x="1297" y="268709"/>
                </a:lnTo>
                <a:lnTo>
                  <a:pt x="4198" y="288664"/>
                </a:lnTo>
                <a:lnTo>
                  <a:pt x="8681" y="308330"/>
                </a:lnTo>
                <a:lnTo>
                  <a:pt x="47594" y="280949"/>
                </a:lnTo>
                <a:lnTo>
                  <a:pt x="45657" y="268521"/>
                </a:lnTo>
                <a:lnTo>
                  <a:pt x="44465" y="255971"/>
                </a:lnTo>
                <a:lnTo>
                  <a:pt x="44027" y="243312"/>
                </a:lnTo>
                <a:lnTo>
                  <a:pt x="44355" y="230555"/>
                </a:lnTo>
                <a:lnTo>
                  <a:pt x="52688" y="182477"/>
                </a:lnTo>
                <a:lnTo>
                  <a:pt x="71353" y="138601"/>
                </a:lnTo>
                <a:lnTo>
                  <a:pt x="99168" y="100377"/>
                </a:lnTo>
                <a:lnTo>
                  <a:pt x="134953" y="69251"/>
                </a:lnTo>
                <a:lnTo>
                  <a:pt x="177527" y="46672"/>
                </a:lnTo>
                <a:lnTo>
                  <a:pt x="177527"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8" name="Google Shape;458;p7"/>
          <p:cNvSpPr/>
          <p:nvPr/>
        </p:nvSpPr>
        <p:spPr>
          <a:xfrm>
            <a:off x="5838220" y="5857812"/>
            <a:ext cx="288925" cy="433070"/>
          </a:xfrm>
          <a:custGeom>
            <a:rect b="b" l="l" r="r" t="t"/>
            <a:pathLst>
              <a:path extrusionOk="0" h="433070" w="288925">
                <a:moveTo>
                  <a:pt x="12636" y="0"/>
                </a:moveTo>
                <a:lnTo>
                  <a:pt x="6134" y="1536"/>
                </a:lnTo>
                <a:lnTo>
                  <a:pt x="0" y="11468"/>
                </a:lnTo>
                <a:lnTo>
                  <a:pt x="1536" y="17983"/>
                </a:lnTo>
                <a:lnTo>
                  <a:pt x="7531" y="21691"/>
                </a:lnTo>
                <a:lnTo>
                  <a:pt x="18973" y="31330"/>
                </a:lnTo>
                <a:lnTo>
                  <a:pt x="27066" y="43586"/>
                </a:lnTo>
                <a:lnTo>
                  <a:pt x="31412" y="57613"/>
                </a:lnTo>
                <a:lnTo>
                  <a:pt x="31610" y="72567"/>
                </a:lnTo>
                <a:lnTo>
                  <a:pt x="29916" y="85369"/>
                </a:lnTo>
                <a:lnTo>
                  <a:pt x="29921" y="87642"/>
                </a:lnTo>
                <a:lnTo>
                  <a:pt x="50838" y="161455"/>
                </a:lnTo>
                <a:lnTo>
                  <a:pt x="72059" y="201133"/>
                </a:lnTo>
                <a:lnTo>
                  <a:pt x="107911" y="228333"/>
                </a:lnTo>
                <a:lnTo>
                  <a:pt x="150342" y="248005"/>
                </a:lnTo>
                <a:lnTo>
                  <a:pt x="184366" y="268504"/>
                </a:lnTo>
                <a:lnTo>
                  <a:pt x="212875" y="295470"/>
                </a:lnTo>
                <a:lnTo>
                  <a:pt x="235001" y="327881"/>
                </a:lnTo>
                <a:lnTo>
                  <a:pt x="249872" y="364718"/>
                </a:lnTo>
                <a:lnTo>
                  <a:pt x="268287" y="429806"/>
                </a:lnTo>
                <a:lnTo>
                  <a:pt x="272529" y="432841"/>
                </a:lnTo>
                <a:lnTo>
                  <a:pt x="278091" y="432841"/>
                </a:lnTo>
                <a:lnTo>
                  <a:pt x="279057" y="432714"/>
                </a:lnTo>
                <a:lnTo>
                  <a:pt x="285635" y="430860"/>
                </a:lnTo>
                <a:lnTo>
                  <a:pt x="288899" y="425005"/>
                </a:lnTo>
                <a:lnTo>
                  <a:pt x="270205" y="358952"/>
                </a:lnTo>
                <a:lnTo>
                  <a:pt x="253632" y="317882"/>
                </a:lnTo>
                <a:lnTo>
                  <a:pt x="228965" y="281746"/>
                </a:lnTo>
                <a:lnTo>
                  <a:pt x="197178" y="251682"/>
                </a:lnTo>
                <a:lnTo>
                  <a:pt x="159245" y="228828"/>
                </a:lnTo>
                <a:lnTo>
                  <a:pt x="116814" y="209156"/>
                </a:lnTo>
                <a:lnTo>
                  <a:pt x="101224" y="199758"/>
                </a:lnTo>
                <a:lnTo>
                  <a:pt x="88153" y="187402"/>
                </a:lnTo>
                <a:lnTo>
                  <a:pt x="78002" y="172553"/>
                </a:lnTo>
                <a:lnTo>
                  <a:pt x="71170" y="155676"/>
                </a:lnTo>
                <a:lnTo>
                  <a:pt x="51244" y="85369"/>
                </a:lnTo>
                <a:lnTo>
                  <a:pt x="52578" y="75361"/>
                </a:lnTo>
                <a:lnTo>
                  <a:pt x="52298" y="54293"/>
                </a:lnTo>
                <a:lnTo>
                  <a:pt x="46175" y="34534"/>
                </a:lnTo>
                <a:lnTo>
                  <a:pt x="34773" y="17275"/>
                </a:lnTo>
                <a:lnTo>
                  <a:pt x="18656" y="3708"/>
                </a:lnTo>
                <a:lnTo>
                  <a:pt x="12636"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9" name="Google Shape;459;p7"/>
          <p:cNvSpPr/>
          <p:nvPr/>
        </p:nvSpPr>
        <p:spPr>
          <a:xfrm>
            <a:off x="5650205" y="6048386"/>
            <a:ext cx="305435" cy="304165"/>
          </a:xfrm>
          <a:custGeom>
            <a:rect b="b" l="l" r="r" t="t"/>
            <a:pathLst>
              <a:path extrusionOk="0" h="304164" w="305435">
                <a:moveTo>
                  <a:pt x="52933" y="0"/>
                </a:moveTo>
                <a:lnTo>
                  <a:pt x="7713" y="15071"/>
                </a:lnTo>
                <a:lnTo>
                  <a:pt x="0" y="28448"/>
                </a:lnTo>
                <a:lnTo>
                  <a:pt x="3441" y="32562"/>
                </a:lnTo>
                <a:lnTo>
                  <a:pt x="12159" y="43338"/>
                </a:lnTo>
                <a:lnTo>
                  <a:pt x="33394" y="70883"/>
                </a:lnTo>
                <a:lnTo>
                  <a:pt x="60916" y="109399"/>
                </a:lnTo>
                <a:lnTo>
                  <a:pt x="88493" y="153085"/>
                </a:lnTo>
                <a:lnTo>
                  <a:pt x="111707" y="185684"/>
                </a:lnTo>
                <a:lnTo>
                  <a:pt x="140184" y="212623"/>
                </a:lnTo>
                <a:lnTo>
                  <a:pt x="172873" y="233085"/>
                </a:lnTo>
                <a:lnTo>
                  <a:pt x="208724" y="246253"/>
                </a:lnTo>
                <a:lnTo>
                  <a:pt x="218325" y="248437"/>
                </a:lnTo>
                <a:lnTo>
                  <a:pt x="238532" y="255009"/>
                </a:lnTo>
                <a:lnTo>
                  <a:pt x="256593" y="265768"/>
                </a:lnTo>
                <a:lnTo>
                  <a:pt x="271935" y="280282"/>
                </a:lnTo>
                <a:lnTo>
                  <a:pt x="283984" y="298119"/>
                </a:lnTo>
                <a:lnTo>
                  <a:pt x="285889" y="301713"/>
                </a:lnTo>
                <a:lnTo>
                  <a:pt x="289547" y="303758"/>
                </a:lnTo>
                <a:lnTo>
                  <a:pt x="295008" y="303758"/>
                </a:lnTo>
                <a:lnTo>
                  <a:pt x="296697" y="303364"/>
                </a:lnTo>
                <a:lnTo>
                  <a:pt x="303428" y="299796"/>
                </a:lnTo>
                <a:lnTo>
                  <a:pt x="305409" y="293420"/>
                </a:lnTo>
                <a:lnTo>
                  <a:pt x="302679" y="288239"/>
                </a:lnTo>
                <a:lnTo>
                  <a:pt x="269289" y="248851"/>
                </a:lnTo>
                <a:lnTo>
                  <a:pt x="222592" y="227723"/>
                </a:lnTo>
                <a:lnTo>
                  <a:pt x="219595" y="227101"/>
                </a:lnTo>
                <a:lnTo>
                  <a:pt x="216674" y="226441"/>
                </a:lnTo>
                <a:lnTo>
                  <a:pt x="152919" y="195748"/>
                </a:lnTo>
                <a:lnTo>
                  <a:pt x="106819" y="142544"/>
                </a:lnTo>
                <a:lnTo>
                  <a:pt x="84753" y="106956"/>
                </a:lnTo>
                <a:lnTo>
                  <a:pt x="62066" y="74139"/>
                </a:lnTo>
                <a:lnTo>
                  <a:pt x="41706" y="46775"/>
                </a:lnTo>
                <a:lnTo>
                  <a:pt x="26619" y="27546"/>
                </a:lnTo>
                <a:lnTo>
                  <a:pt x="31484" y="25012"/>
                </a:lnTo>
                <a:lnTo>
                  <a:pt x="37420" y="22826"/>
                </a:lnTo>
                <a:lnTo>
                  <a:pt x="44357" y="21400"/>
                </a:lnTo>
                <a:lnTo>
                  <a:pt x="52222" y="21145"/>
                </a:lnTo>
                <a:lnTo>
                  <a:pt x="101519" y="21145"/>
                </a:lnTo>
                <a:lnTo>
                  <a:pt x="91705" y="13311"/>
                </a:lnTo>
                <a:lnTo>
                  <a:pt x="72443" y="3820"/>
                </a:lnTo>
                <a:lnTo>
                  <a:pt x="52933" y="0"/>
                </a:lnTo>
                <a:close/>
              </a:path>
              <a:path extrusionOk="0" h="304164" w="305435">
                <a:moveTo>
                  <a:pt x="101519" y="21145"/>
                </a:moveTo>
                <a:lnTo>
                  <a:pt x="52222" y="21145"/>
                </a:lnTo>
                <a:lnTo>
                  <a:pt x="67070" y="24349"/>
                </a:lnTo>
                <a:lnTo>
                  <a:pt x="82108" y="32278"/>
                </a:lnTo>
                <a:lnTo>
                  <a:pt x="97285" y="44896"/>
                </a:lnTo>
                <a:lnTo>
                  <a:pt x="112547" y="62166"/>
                </a:lnTo>
                <a:lnTo>
                  <a:pt x="140475" y="90209"/>
                </a:lnTo>
                <a:lnTo>
                  <a:pt x="173445" y="110120"/>
                </a:lnTo>
                <a:lnTo>
                  <a:pt x="209904" y="121207"/>
                </a:lnTo>
                <a:lnTo>
                  <a:pt x="248297" y="122783"/>
                </a:lnTo>
                <a:lnTo>
                  <a:pt x="251371" y="122516"/>
                </a:lnTo>
                <a:lnTo>
                  <a:pt x="254558" y="122148"/>
                </a:lnTo>
                <a:lnTo>
                  <a:pt x="263550" y="120929"/>
                </a:lnTo>
                <a:lnTo>
                  <a:pt x="267601" y="115595"/>
                </a:lnTo>
                <a:lnTo>
                  <a:pt x="266014" y="104013"/>
                </a:lnTo>
                <a:lnTo>
                  <a:pt x="262961" y="101714"/>
                </a:lnTo>
                <a:lnTo>
                  <a:pt x="246468" y="101714"/>
                </a:lnTo>
                <a:lnTo>
                  <a:pt x="213566" y="100233"/>
                </a:lnTo>
                <a:lnTo>
                  <a:pt x="181962" y="90490"/>
                </a:lnTo>
                <a:lnTo>
                  <a:pt x="153296" y="73217"/>
                </a:lnTo>
                <a:lnTo>
                  <a:pt x="129209" y="49149"/>
                </a:lnTo>
                <a:lnTo>
                  <a:pt x="110649" y="28433"/>
                </a:lnTo>
                <a:lnTo>
                  <a:pt x="101519" y="21145"/>
                </a:lnTo>
                <a:close/>
              </a:path>
              <a:path extrusionOk="0" h="304164" w="305435">
                <a:moveTo>
                  <a:pt x="260667" y="99987"/>
                </a:moveTo>
                <a:lnTo>
                  <a:pt x="252044" y="101155"/>
                </a:lnTo>
                <a:lnTo>
                  <a:pt x="249237" y="101473"/>
                </a:lnTo>
                <a:lnTo>
                  <a:pt x="246468" y="101714"/>
                </a:lnTo>
                <a:lnTo>
                  <a:pt x="262961" y="101714"/>
                </a:lnTo>
                <a:lnTo>
                  <a:pt x="260667" y="99987"/>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7"/>
          <p:cNvSpPr/>
          <p:nvPr/>
        </p:nvSpPr>
        <p:spPr>
          <a:xfrm>
            <a:off x="5676272" y="5760808"/>
            <a:ext cx="110489" cy="309880"/>
          </a:xfrm>
          <a:custGeom>
            <a:rect b="b" l="l" r="r" t="t"/>
            <a:pathLst>
              <a:path extrusionOk="0" h="309879" w="110489">
                <a:moveTo>
                  <a:pt x="69926" y="0"/>
                </a:moveTo>
                <a:lnTo>
                  <a:pt x="64414" y="3060"/>
                </a:lnTo>
                <a:lnTo>
                  <a:pt x="63" y="200609"/>
                </a:lnTo>
                <a:lnTo>
                  <a:pt x="0" y="202641"/>
                </a:lnTo>
                <a:lnTo>
                  <a:pt x="22568" y="305892"/>
                </a:lnTo>
                <a:lnTo>
                  <a:pt x="26949" y="309270"/>
                </a:lnTo>
                <a:lnTo>
                  <a:pt x="32563" y="309270"/>
                </a:lnTo>
                <a:lnTo>
                  <a:pt x="33325" y="309194"/>
                </a:lnTo>
                <a:lnTo>
                  <a:pt x="34074" y="309016"/>
                </a:lnTo>
                <a:lnTo>
                  <a:pt x="39776" y="307784"/>
                </a:lnTo>
                <a:lnTo>
                  <a:pt x="43396" y="302132"/>
                </a:lnTo>
                <a:lnTo>
                  <a:pt x="21641" y="202641"/>
                </a:lnTo>
                <a:lnTo>
                  <a:pt x="78829" y="27076"/>
                </a:lnTo>
                <a:lnTo>
                  <a:pt x="103621" y="27076"/>
                </a:lnTo>
                <a:lnTo>
                  <a:pt x="101514" y="21491"/>
                </a:lnTo>
                <a:lnTo>
                  <a:pt x="88461" y="7655"/>
                </a:lnTo>
                <a:lnTo>
                  <a:pt x="75324" y="1358"/>
                </a:lnTo>
                <a:lnTo>
                  <a:pt x="69926" y="0"/>
                </a:lnTo>
                <a:close/>
              </a:path>
              <a:path extrusionOk="0" h="309879" w="110489">
                <a:moveTo>
                  <a:pt x="103621" y="27076"/>
                </a:moveTo>
                <a:lnTo>
                  <a:pt x="78829" y="27076"/>
                </a:lnTo>
                <a:lnTo>
                  <a:pt x="83867" y="33111"/>
                </a:lnTo>
                <a:lnTo>
                  <a:pt x="88008" y="42337"/>
                </a:lnTo>
                <a:lnTo>
                  <a:pt x="90048" y="55374"/>
                </a:lnTo>
                <a:lnTo>
                  <a:pt x="88786" y="72847"/>
                </a:lnTo>
                <a:lnTo>
                  <a:pt x="60338" y="198056"/>
                </a:lnTo>
                <a:lnTo>
                  <a:pt x="60350" y="199720"/>
                </a:lnTo>
                <a:lnTo>
                  <a:pt x="81343" y="285305"/>
                </a:lnTo>
                <a:lnTo>
                  <a:pt x="87071" y="288785"/>
                </a:lnTo>
                <a:lnTo>
                  <a:pt x="98412" y="286003"/>
                </a:lnTo>
                <a:lnTo>
                  <a:pt x="101879" y="280276"/>
                </a:lnTo>
                <a:lnTo>
                  <a:pt x="81877" y="198704"/>
                </a:lnTo>
                <a:lnTo>
                  <a:pt x="109474" y="77228"/>
                </a:lnTo>
                <a:lnTo>
                  <a:pt x="109588" y="76657"/>
                </a:lnTo>
                <a:lnTo>
                  <a:pt x="110039" y="44085"/>
                </a:lnTo>
                <a:lnTo>
                  <a:pt x="103621" y="27076"/>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1" name="Google Shape;461;p7"/>
          <p:cNvSpPr/>
          <p:nvPr/>
        </p:nvSpPr>
        <p:spPr>
          <a:xfrm>
            <a:off x="5759596" y="5730138"/>
            <a:ext cx="72390" cy="307340"/>
          </a:xfrm>
          <a:custGeom>
            <a:rect b="b" l="l" r="r" t="t"/>
            <a:pathLst>
              <a:path extrusionOk="0" h="307339" w="72389">
                <a:moveTo>
                  <a:pt x="61915" y="26606"/>
                </a:moveTo>
                <a:lnTo>
                  <a:pt x="34544" y="26606"/>
                </a:lnTo>
                <a:lnTo>
                  <a:pt x="42258" y="34531"/>
                </a:lnTo>
                <a:lnTo>
                  <a:pt x="48731" y="46713"/>
                </a:lnTo>
                <a:lnTo>
                  <a:pt x="51672" y="63854"/>
                </a:lnTo>
                <a:lnTo>
                  <a:pt x="48793" y="86652"/>
                </a:lnTo>
                <a:lnTo>
                  <a:pt x="48742" y="86842"/>
                </a:lnTo>
                <a:lnTo>
                  <a:pt x="22561" y="223304"/>
                </a:lnTo>
                <a:lnTo>
                  <a:pt x="22618" y="225082"/>
                </a:lnTo>
                <a:lnTo>
                  <a:pt x="44970" y="304101"/>
                </a:lnTo>
                <a:lnTo>
                  <a:pt x="49212" y="307136"/>
                </a:lnTo>
                <a:lnTo>
                  <a:pt x="54775" y="307136"/>
                </a:lnTo>
                <a:lnTo>
                  <a:pt x="55740" y="306997"/>
                </a:lnTo>
                <a:lnTo>
                  <a:pt x="62318" y="305142"/>
                </a:lnTo>
                <a:lnTo>
                  <a:pt x="65595" y="299300"/>
                </a:lnTo>
                <a:lnTo>
                  <a:pt x="44094" y="223304"/>
                </a:lnTo>
                <a:lnTo>
                  <a:pt x="69367" y="91528"/>
                </a:lnTo>
                <a:lnTo>
                  <a:pt x="72107" y="54886"/>
                </a:lnTo>
                <a:lnTo>
                  <a:pt x="63115" y="28011"/>
                </a:lnTo>
                <a:lnTo>
                  <a:pt x="61915" y="26606"/>
                </a:lnTo>
                <a:close/>
              </a:path>
              <a:path extrusionOk="0" h="307339" w="72389">
                <a:moveTo>
                  <a:pt x="29463" y="0"/>
                </a:moveTo>
                <a:lnTo>
                  <a:pt x="26466" y="152"/>
                </a:lnTo>
                <a:lnTo>
                  <a:pt x="23888" y="1422"/>
                </a:lnTo>
                <a:lnTo>
                  <a:pt x="21297" y="2666"/>
                </a:lnTo>
                <a:lnTo>
                  <a:pt x="19342" y="4927"/>
                </a:lnTo>
                <a:lnTo>
                  <a:pt x="0" y="64642"/>
                </a:lnTo>
                <a:lnTo>
                  <a:pt x="3035" y="70611"/>
                </a:lnTo>
                <a:lnTo>
                  <a:pt x="14147" y="74206"/>
                </a:lnTo>
                <a:lnTo>
                  <a:pt x="20116" y="71170"/>
                </a:lnTo>
                <a:lnTo>
                  <a:pt x="34544" y="26606"/>
                </a:lnTo>
                <a:lnTo>
                  <a:pt x="61915" y="26606"/>
                </a:lnTo>
                <a:lnTo>
                  <a:pt x="47946" y="10263"/>
                </a:lnTo>
                <a:lnTo>
                  <a:pt x="32156" y="1003"/>
                </a:lnTo>
                <a:lnTo>
                  <a:pt x="2946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2" name="Google Shape;462;p7"/>
          <p:cNvSpPr/>
          <p:nvPr/>
        </p:nvSpPr>
        <p:spPr>
          <a:xfrm>
            <a:off x="5809786" y="5780355"/>
            <a:ext cx="60325" cy="247650"/>
          </a:xfrm>
          <a:custGeom>
            <a:rect b="b" l="l" r="r" t="t"/>
            <a:pathLst>
              <a:path extrusionOk="0" h="247650" w="60325">
                <a:moveTo>
                  <a:pt x="13538" y="0"/>
                </a:moveTo>
                <a:lnTo>
                  <a:pt x="6921" y="1015"/>
                </a:lnTo>
                <a:lnTo>
                  <a:pt x="0" y="10414"/>
                </a:lnTo>
                <a:lnTo>
                  <a:pt x="1003" y="17030"/>
                </a:lnTo>
                <a:lnTo>
                  <a:pt x="8064" y="22225"/>
                </a:lnTo>
                <a:lnTo>
                  <a:pt x="20013" y="33934"/>
                </a:lnTo>
                <a:lnTo>
                  <a:pt x="28132" y="48291"/>
                </a:lnTo>
                <a:lnTo>
                  <a:pt x="32033" y="64315"/>
                </a:lnTo>
                <a:lnTo>
                  <a:pt x="31330" y="81025"/>
                </a:lnTo>
                <a:lnTo>
                  <a:pt x="16126" y="162140"/>
                </a:lnTo>
                <a:lnTo>
                  <a:pt x="16179" y="164007"/>
                </a:lnTo>
                <a:lnTo>
                  <a:pt x="39268" y="244335"/>
                </a:lnTo>
                <a:lnTo>
                  <a:pt x="43497" y="247345"/>
                </a:lnTo>
                <a:lnTo>
                  <a:pt x="49060" y="247345"/>
                </a:lnTo>
                <a:lnTo>
                  <a:pt x="50037" y="247205"/>
                </a:lnTo>
                <a:lnTo>
                  <a:pt x="56629" y="245325"/>
                </a:lnTo>
                <a:lnTo>
                  <a:pt x="59867" y="239458"/>
                </a:lnTo>
                <a:lnTo>
                  <a:pt x="37642" y="162140"/>
                </a:lnTo>
                <a:lnTo>
                  <a:pt x="52108" y="84924"/>
                </a:lnTo>
                <a:lnTo>
                  <a:pt x="53067" y="62260"/>
                </a:lnTo>
                <a:lnTo>
                  <a:pt x="47780" y="40530"/>
                </a:lnTo>
                <a:lnTo>
                  <a:pt x="36774" y="21065"/>
                </a:lnTo>
                <a:lnTo>
                  <a:pt x="20573" y="5194"/>
                </a:lnTo>
                <a:lnTo>
                  <a:pt x="13538"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3" name="Google Shape;463;p7"/>
          <p:cNvSpPr/>
          <p:nvPr/>
        </p:nvSpPr>
        <p:spPr>
          <a:xfrm>
            <a:off x="5899189" y="6268940"/>
            <a:ext cx="228071" cy="193052"/>
          </a:xfrm>
          <a:prstGeom prst="rect">
            <a:avLst/>
          </a:prstGeom>
          <a:blipFill rotWithShape="1">
            <a:blip r:embed="rId18">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4" name="Google Shape;464;p7"/>
          <p:cNvSpPr/>
          <p:nvPr/>
        </p:nvSpPr>
        <p:spPr>
          <a:xfrm>
            <a:off x="6184723" y="5857812"/>
            <a:ext cx="288925" cy="433070"/>
          </a:xfrm>
          <a:custGeom>
            <a:rect b="b" l="l" r="r" t="t"/>
            <a:pathLst>
              <a:path extrusionOk="0" h="433070" w="288925">
                <a:moveTo>
                  <a:pt x="276212" y="0"/>
                </a:moveTo>
                <a:lnTo>
                  <a:pt x="242722" y="34534"/>
                </a:lnTo>
                <a:lnTo>
                  <a:pt x="236321" y="75349"/>
                </a:lnTo>
                <a:lnTo>
                  <a:pt x="237642" y="85369"/>
                </a:lnTo>
                <a:lnTo>
                  <a:pt x="217716" y="155676"/>
                </a:lnTo>
                <a:lnTo>
                  <a:pt x="187673" y="199764"/>
                </a:lnTo>
                <a:lnTo>
                  <a:pt x="129654" y="228828"/>
                </a:lnTo>
                <a:lnTo>
                  <a:pt x="91721" y="251682"/>
                </a:lnTo>
                <a:lnTo>
                  <a:pt x="59932" y="281746"/>
                </a:lnTo>
                <a:lnTo>
                  <a:pt x="35262" y="317882"/>
                </a:lnTo>
                <a:lnTo>
                  <a:pt x="18681" y="358952"/>
                </a:lnTo>
                <a:lnTo>
                  <a:pt x="0" y="425018"/>
                </a:lnTo>
                <a:lnTo>
                  <a:pt x="3263" y="430860"/>
                </a:lnTo>
                <a:lnTo>
                  <a:pt x="9842" y="432714"/>
                </a:lnTo>
                <a:lnTo>
                  <a:pt x="10807" y="432841"/>
                </a:lnTo>
                <a:lnTo>
                  <a:pt x="16370" y="432841"/>
                </a:lnTo>
                <a:lnTo>
                  <a:pt x="20612" y="429806"/>
                </a:lnTo>
                <a:lnTo>
                  <a:pt x="39027" y="364718"/>
                </a:lnTo>
                <a:lnTo>
                  <a:pt x="53898" y="327881"/>
                </a:lnTo>
                <a:lnTo>
                  <a:pt x="76022" y="295470"/>
                </a:lnTo>
                <a:lnTo>
                  <a:pt x="104528" y="268504"/>
                </a:lnTo>
                <a:lnTo>
                  <a:pt x="138544" y="248005"/>
                </a:lnTo>
                <a:lnTo>
                  <a:pt x="180974" y="228333"/>
                </a:lnTo>
                <a:lnTo>
                  <a:pt x="200479" y="216588"/>
                </a:lnTo>
                <a:lnTo>
                  <a:pt x="216827" y="201136"/>
                </a:lnTo>
                <a:lnTo>
                  <a:pt x="229516" y="182559"/>
                </a:lnTo>
                <a:lnTo>
                  <a:pt x="238048" y="161442"/>
                </a:lnTo>
                <a:lnTo>
                  <a:pt x="258978" y="87642"/>
                </a:lnTo>
                <a:lnTo>
                  <a:pt x="258970" y="85369"/>
                </a:lnTo>
                <a:lnTo>
                  <a:pt x="257276" y="72567"/>
                </a:lnTo>
                <a:lnTo>
                  <a:pt x="257481" y="57613"/>
                </a:lnTo>
                <a:lnTo>
                  <a:pt x="261832" y="43584"/>
                </a:lnTo>
                <a:lnTo>
                  <a:pt x="269931" y="31325"/>
                </a:lnTo>
                <a:lnTo>
                  <a:pt x="281381" y="21678"/>
                </a:lnTo>
                <a:lnTo>
                  <a:pt x="287375" y="17945"/>
                </a:lnTo>
                <a:lnTo>
                  <a:pt x="288899" y="11430"/>
                </a:lnTo>
                <a:lnTo>
                  <a:pt x="282727" y="1511"/>
                </a:lnTo>
                <a:lnTo>
                  <a:pt x="276212"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5" name="Google Shape;465;p7"/>
          <p:cNvSpPr/>
          <p:nvPr/>
        </p:nvSpPr>
        <p:spPr>
          <a:xfrm>
            <a:off x="6356227" y="6048399"/>
            <a:ext cx="305435" cy="304165"/>
          </a:xfrm>
          <a:custGeom>
            <a:rect b="b" l="l" r="r" t="t"/>
            <a:pathLst>
              <a:path extrusionOk="0" h="304164" w="305434">
                <a:moveTo>
                  <a:pt x="304010" y="21132"/>
                </a:moveTo>
                <a:lnTo>
                  <a:pt x="253174" y="21132"/>
                </a:lnTo>
                <a:lnTo>
                  <a:pt x="261048" y="21393"/>
                </a:lnTo>
                <a:lnTo>
                  <a:pt x="267992" y="22817"/>
                </a:lnTo>
                <a:lnTo>
                  <a:pt x="273930" y="24995"/>
                </a:lnTo>
                <a:lnTo>
                  <a:pt x="278790" y="27520"/>
                </a:lnTo>
                <a:lnTo>
                  <a:pt x="263703" y="46757"/>
                </a:lnTo>
                <a:lnTo>
                  <a:pt x="243344" y="74125"/>
                </a:lnTo>
                <a:lnTo>
                  <a:pt x="220661" y="106943"/>
                </a:lnTo>
                <a:lnTo>
                  <a:pt x="198602" y="142532"/>
                </a:lnTo>
                <a:lnTo>
                  <a:pt x="177863" y="171672"/>
                </a:lnTo>
                <a:lnTo>
                  <a:pt x="123412" y="213999"/>
                </a:lnTo>
                <a:lnTo>
                  <a:pt x="85813" y="227088"/>
                </a:lnTo>
                <a:lnTo>
                  <a:pt x="82816" y="227711"/>
                </a:lnTo>
                <a:lnTo>
                  <a:pt x="58149" y="235725"/>
                </a:lnTo>
                <a:lnTo>
                  <a:pt x="36109" y="248840"/>
                </a:lnTo>
                <a:lnTo>
                  <a:pt x="17397" y="266522"/>
                </a:lnTo>
                <a:lnTo>
                  <a:pt x="2717" y="288239"/>
                </a:lnTo>
                <a:lnTo>
                  <a:pt x="0" y="293408"/>
                </a:lnTo>
                <a:lnTo>
                  <a:pt x="1981" y="299783"/>
                </a:lnTo>
                <a:lnTo>
                  <a:pt x="8712" y="303352"/>
                </a:lnTo>
                <a:lnTo>
                  <a:pt x="10401" y="303745"/>
                </a:lnTo>
                <a:lnTo>
                  <a:pt x="15862" y="303745"/>
                </a:lnTo>
                <a:lnTo>
                  <a:pt x="19532" y="301701"/>
                </a:lnTo>
                <a:lnTo>
                  <a:pt x="21424" y="298107"/>
                </a:lnTo>
                <a:lnTo>
                  <a:pt x="33473" y="280269"/>
                </a:lnTo>
                <a:lnTo>
                  <a:pt x="48815" y="265755"/>
                </a:lnTo>
                <a:lnTo>
                  <a:pt x="66877" y="254996"/>
                </a:lnTo>
                <a:lnTo>
                  <a:pt x="87083" y="248424"/>
                </a:lnTo>
                <a:lnTo>
                  <a:pt x="90360" y="247738"/>
                </a:lnTo>
                <a:lnTo>
                  <a:pt x="93560" y="247015"/>
                </a:lnTo>
                <a:lnTo>
                  <a:pt x="132523" y="233072"/>
                </a:lnTo>
                <a:lnTo>
                  <a:pt x="165212" y="212610"/>
                </a:lnTo>
                <a:lnTo>
                  <a:pt x="193699" y="185672"/>
                </a:lnTo>
                <a:lnTo>
                  <a:pt x="216928" y="153073"/>
                </a:lnTo>
                <a:lnTo>
                  <a:pt x="244482" y="109407"/>
                </a:lnTo>
                <a:lnTo>
                  <a:pt x="272002" y="70889"/>
                </a:lnTo>
                <a:lnTo>
                  <a:pt x="293245" y="43332"/>
                </a:lnTo>
                <a:lnTo>
                  <a:pt x="301967" y="32550"/>
                </a:lnTo>
                <a:lnTo>
                  <a:pt x="305409" y="28435"/>
                </a:lnTo>
                <a:lnTo>
                  <a:pt x="305206" y="22390"/>
                </a:lnTo>
                <a:lnTo>
                  <a:pt x="304010" y="21132"/>
                </a:lnTo>
                <a:close/>
              </a:path>
              <a:path extrusionOk="0" h="304164" w="305434">
                <a:moveTo>
                  <a:pt x="44716" y="99974"/>
                </a:moveTo>
                <a:lnTo>
                  <a:pt x="39395" y="104000"/>
                </a:lnTo>
                <a:lnTo>
                  <a:pt x="37807" y="115582"/>
                </a:lnTo>
                <a:lnTo>
                  <a:pt x="41859" y="120916"/>
                </a:lnTo>
                <a:lnTo>
                  <a:pt x="50825" y="122135"/>
                </a:lnTo>
                <a:lnTo>
                  <a:pt x="54013" y="122504"/>
                </a:lnTo>
                <a:lnTo>
                  <a:pt x="57086" y="122758"/>
                </a:lnTo>
                <a:lnTo>
                  <a:pt x="95494" y="121187"/>
                </a:lnTo>
                <a:lnTo>
                  <a:pt x="131960" y="110101"/>
                </a:lnTo>
                <a:lnTo>
                  <a:pt x="145871" y="101701"/>
                </a:lnTo>
                <a:lnTo>
                  <a:pt x="58915" y="101701"/>
                </a:lnTo>
                <a:lnTo>
                  <a:pt x="56172" y="101460"/>
                </a:lnTo>
                <a:lnTo>
                  <a:pt x="53365" y="101155"/>
                </a:lnTo>
                <a:lnTo>
                  <a:pt x="44716" y="99974"/>
                </a:lnTo>
                <a:close/>
              </a:path>
              <a:path extrusionOk="0" h="304164" w="305434">
                <a:moveTo>
                  <a:pt x="252475" y="0"/>
                </a:moveTo>
                <a:lnTo>
                  <a:pt x="232960" y="3812"/>
                </a:lnTo>
                <a:lnTo>
                  <a:pt x="213699" y="13300"/>
                </a:lnTo>
                <a:lnTo>
                  <a:pt x="194745" y="28435"/>
                </a:lnTo>
                <a:lnTo>
                  <a:pt x="176199" y="49136"/>
                </a:lnTo>
                <a:lnTo>
                  <a:pt x="152019" y="73444"/>
                </a:lnTo>
                <a:lnTo>
                  <a:pt x="123520" y="90706"/>
                </a:lnTo>
                <a:lnTo>
                  <a:pt x="92039" y="100324"/>
                </a:lnTo>
                <a:lnTo>
                  <a:pt x="58915" y="101701"/>
                </a:lnTo>
                <a:lnTo>
                  <a:pt x="145871" y="101701"/>
                </a:lnTo>
                <a:lnTo>
                  <a:pt x="164933" y="90191"/>
                </a:lnTo>
                <a:lnTo>
                  <a:pt x="192862" y="62153"/>
                </a:lnTo>
                <a:lnTo>
                  <a:pt x="208124" y="44883"/>
                </a:lnTo>
                <a:lnTo>
                  <a:pt x="223299" y="32265"/>
                </a:lnTo>
                <a:lnTo>
                  <a:pt x="238333" y="24336"/>
                </a:lnTo>
                <a:lnTo>
                  <a:pt x="253174" y="21132"/>
                </a:lnTo>
                <a:lnTo>
                  <a:pt x="304010" y="21132"/>
                </a:lnTo>
                <a:lnTo>
                  <a:pt x="301497" y="18491"/>
                </a:lnTo>
                <a:lnTo>
                  <a:pt x="297678" y="15057"/>
                </a:lnTo>
                <a:lnTo>
                  <a:pt x="287807" y="8393"/>
                </a:lnTo>
                <a:lnTo>
                  <a:pt x="272526" y="2155"/>
                </a:lnTo>
                <a:lnTo>
                  <a:pt x="252475"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6" name="Google Shape;466;p7"/>
          <p:cNvSpPr/>
          <p:nvPr/>
        </p:nvSpPr>
        <p:spPr>
          <a:xfrm>
            <a:off x="6525534" y="5760808"/>
            <a:ext cx="110489" cy="309880"/>
          </a:xfrm>
          <a:custGeom>
            <a:rect b="b" l="l" r="r" t="t"/>
            <a:pathLst>
              <a:path extrusionOk="0" h="309879" w="110490">
                <a:moveTo>
                  <a:pt x="53406" y="26974"/>
                </a:moveTo>
                <a:lnTo>
                  <a:pt x="31177" y="26974"/>
                </a:lnTo>
                <a:lnTo>
                  <a:pt x="88403" y="202641"/>
                </a:lnTo>
                <a:lnTo>
                  <a:pt x="66635" y="302132"/>
                </a:lnTo>
                <a:lnTo>
                  <a:pt x="70242" y="307784"/>
                </a:lnTo>
                <a:lnTo>
                  <a:pt x="76706" y="309194"/>
                </a:lnTo>
                <a:lnTo>
                  <a:pt x="77468" y="309270"/>
                </a:lnTo>
                <a:lnTo>
                  <a:pt x="83082" y="309270"/>
                </a:lnTo>
                <a:lnTo>
                  <a:pt x="87463" y="305892"/>
                </a:lnTo>
                <a:lnTo>
                  <a:pt x="110044" y="202641"/>
                </a:lnTo>
                <a:lnTo>
                  <a:pt x="109967" y="200609"/>
                </a:lnTo>
                <a:lnTo>
                  <a:pt x="53406" y="26974"/>
                </a:lnTo>
                <a:close/>
              </a:path>
              <a:path extrusionOk="0" h="309879" w="110490">
                <a:moveTo>
                  <a:pt x="40117" y="0"/>
                </a:moveTo>
                <a:lnTo>
                  <a:pt x="34720" y="1358"/>
                </a:lnTo>
                <a:lnTo>
                  <a:pt x="21583" y="7655"/>
                </a:lnTo>
                <a:lnTo>
                  <a:pt x="8528" y="21491"/>
                </a:lnTo>
                <a:lnTo>
                  <a:pt x="0" y="44085"/>
                </a:lnTo>
                <a:lnTo>
                  <a:pt x="443" y="76657"/>
                </a:lnTo>
                <a:lnTo>
                  <a:pt x="28167" y="198704"/>
                </a:lnTo>
                <a:lnTo>
                  <a:pt x="8164" y="280288"/>
                </a:lnTo>
                <a:lnTo>
                  <a:pt x="11631" y="286003"/>
                </a:lnTo>
                <a:lnTo>
                  <a:pt x="22960" y="288785"/>
                </a:lnTo>
                <a:lnTo>
                  <a:pt x="28700" y="285305"/>
                </a:lnTo>
                <a:lnTo>
                  <a:pt x="49681" y="199720"/>
                </a:lnTo>
                <a:lnTo>
                  <a:pt x="49693" y="198056"/>
                </a:lnTo>
                <a:lnTo>
                  <a:pt x="21245" y="72847"/>
                </a:lnTo>
                <a:lnTo>
                  <a:pt x="19968" y="55271"/>
                </a:lnTo>
                <a:lnTo>
                  <a:pt x="21991" y="42195"/>
                </a:lnTo>
                <a:lnTo>
                  <a:pt x="26124" y="32977"/>
                </a:lnTo>
                <a:lnTo>
                  <a:pt x="31177" y="26974"/>
                </a:lnTo>
                <a:lnTo>
                  <a:pt x="53406" y="26974"/>
                </a:lnTo>
                <a:lnTo>
                  <a:pt x="45617" y="3060"/>
                </a:lnTo>
                <a:lnTo>
                  <a:pt x="40117"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7" name="Google Shape;467;p7"/>
          <p:cNvSpPr/>
          <p:nvPr/>
        </p:nvSpPr>
        <p:spPr>
          <a:xfrm>
            <a:off x="6480133" y="5730138"/>
            <a:ext cx="72390" cy="307340"/>
          </a:xfrm>
          <a:custGeom>
            <a:rect b="b" l="l" r="r" t="t"/>
            <a:pathLst>
              <a:path extrusionOk="0" h="307339" w="72390">
                <a:moveTo>
                  <a:pt x="42643" y="0"/>
                </a:moveTo>
                <a:lnTo>
                  <a:pt x="39951" y="1003"/>
                </a:lnTo>
                <a:lnTo>
                  <a:pt x="24159" y="10263"/>
                </a:lnTo>
                <a:lnTo>
                  <a:pt x="8988" y="28011"/>
                </a:lnTo>
                <a:lnTo>
                  <a:pt x="0" y="54886"/>
                </a:lnTo>
                <a:lnTo>
                  <a:pt x="2753" y="91528"/>
                </a:lnTo>
                <a:lnTo>
                  <a:pt x="28026" y="223304"/>
                </a:lnTo>
                <a:lnTo>
                  <a:pt x="6512" y="299300"/>
                </a:lnTo>
                <a:lnTo>
                  <a:pt x="9788" y="305142"/>
                </a:lnTo>
                <a:lnTo>
                  <a:pt x="16367" y="306997"/>
                </a:lnTo>
                <a:lnTo>
                  <a:pt x="17332" y="307136"/>
                </a:lnTo>
                <a:lnTo>
                  <a:pt x="22895" y="307136"/>
                </a:lnTo>
                <a:lnTo>
                  <a:pt x="27137" y="304101"/>
                </a:lnTo>
                <a:lnTo>
                  <a:pt x="49501" y="225082"/>
                </a:lnTo>
                <a:lnTo>
                  <a:pt x="49545" y="223304"/>
                </a:lnTo>
                <a:lnTo>
                  <a:pt x="23454" y="87261"/>
                </a:lnTo>
                <a:lnTo>
                  <a:pt x="23314" y="86652"/>
                </a:lnTo>
                <a:lnTo>
                  <a:pt x="20436" y="63834"/>
                </a:lnTo>
                <a:lnTo>
                  <a:pt x="23381" y="46688"/>
                </a:lnTo>
                <a:lnTo>
                  <a:pt x="29854" y="34509"/>
                </a:lnTo>
                <a:lnTo>
                  <a:pt x="37563" y="26593"/>
                </a:lnTo>
                <a:lnTo>
                  <a:pt x="59788" y="26593"/>
                </a:lnTo>
                <a:lnTo>
                  <a:pt x="52765" y="4927"/>
                </a:lnTo>
                <a:lnTo>
                  <a:pt x="50809" y="2666"/>
                </a:lnTo>
                <a:lnTo>
                  <a:pt x="45628" y="152"/>
                </a:lnTo>
                <a:lnTo>
                  <a:pt x="42643" y="0"/>
                </a:lnTo>
                <a:close/>
              </a:path>
              <a:path extrusionOk="0" h="307339" w="72390">
                <a:moveTo>
                  <a:pt x="59788" y="26593"/>
                </a:moveTo>
                <a:lnTo>
                  <a:pt x="37563" y="26593"/>
                </a:lnTo>
                <a:lnTo>
                  <a:pt x="52003" y="71170"/>
                </a:lnTo>
                <a:lnTo>
                  <a:pt x="57972" y="74193"/>
                </a:lnTo>
                <a:lnTo>
                  <a:pt x="69072" y="70611"/>
                </a:lnTo>
                <a:lnTo>
                  <a:pt x="72120" y="64642"/>
                </a:lnTo>
                <a:lnTo>
                  <a:pt x="59788" y="26593"/>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8" name="Google Shape;468;p7"/>
          <p:cNvSpPr/>
          <p:nvPr/>
        </p:nvSpPr>
        <p:spPr>
          <a:xfrm>
            <a:off x="6442176" y="5780342"/>
            <a:ext cx="60325" cy="247650"/>
          </a:xfrm>
          <a:custGeom>
            <a:rect b="b" l="l" r="r" t="t"/>
            <a:pathLst>
              <a:path extrusionOk="0" h="247650" w="60325">
                <a:moveTo>
                  <a:pt x="46354" y="0"/>
                </a:moveTo>
                <a:lnTo>
                  <a:pt x="39306" y="5194"/>
                </a:lnTo>
                <a:lnTo>
                  <a:pt x="23106" y="21065"/>
                </a:lnTo>
                <a:lnTo>
                  <a:pt x="12098" y="40532"/>
                </a:lnTo>
                <a:lnTo>
                  <a:pt x="6807" y="62265"/>
                </a:lnTo>
                <a:lnTo>
                  <a:pt x="7759" y="84937"/>
                </a:lnTo>
                <a:lnTo>
                  <a:pt x="22224" y="162153"/>
                </a:lnTo>
                <a:lnTo>
                  <a:pt x="1625" y="233870"/>
                </a:lnTo>
                <a:lnTo>
                  <a:pt x="0" y="239471"/>
                </a:lnTo>
                <a:lnTo>
                  <a:pt x="3251" y="245338"/>
                </a:lnTo>
                <a:lnTo>
                  <a:pt x="9842" y="247218"/>
                </a:lnTo>
                <a:lnTo>
                  <a:pt x="10820" y="247357"/>
                </a:lnTo>
                <a:lnTo>
                  <a:pt x="16382" y="247357"/>
                </a:lnTo>
                <a:lnTo>
                  <a:pt x="20612" y="244347"/>
                </a:lnTo>
                <a:lnTo>
                  <a:pt x="43700" y="164020"/>
                </a:lnTo>
                <a:lnTo>
                  <a:pt x="43741" y="162153"/>
                </a:lnTo>
                <a:lnTo>
                  <a:pt x="28549" y="81051"/>
                </a:lnTo>
                <a:lnTo>
                  <a:pt x="27846" y="64328"/>
                </a:lnTo>
                <a:lnTo>
                  <a:pt x="31748" y="48299"/>
                </a:lnTo>
                <a:lnTo>
                  <a:pt x="39867" y="33940"/>
                </a:lnTo>
                <a:lnTo>
                  <a:pt x="51815" y="22224"/>
                </a:lnTo>
                <a:lnTo>
                  <a:pt x="58877" y="17056"/>
                </a:lnTo>
                <a:lnTo>
                  <a:pt x="59880" y="10439"/>
                </a:lnTo>
                <a:lnTo>
                  <a:pt x="52971" y="1028"/>
                </a:lnTo>
                <a:lnTo>
                  <a:pt x="46354"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9" name="Google Shape;469;p7"/>
          <p:cNvSpPr/>
          <p:nvPr/>
        </p:nvSpPr>
        <p:spPr>
          <a:xfrm>
            <a:off x="6184577" y="6268940"/>
            <a:ext cx="228084" cy="193052"/>
          </a:xfrm>
          <a:prstGeom prst="rect">
            <a:avLst/>
          </a:prstGeom>
          <a:blipFill rotWithShape="1">
            <a:blip r:embed="rId19">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0" name="Google Shape;470;p7"/>
          <p:cNvSpPr/>
          <p:nvPr/>
        </p:nvSpPr>
        <p:spPr>
          <a:xfrm>
            <a:off x="6235824" y="5961860"/>
            <a:ext cx="0" cy="123825"/>
          </a:xfrm>
          <a:custGeom>
            <a:rect b="b" l="l" r="r" t="t"/>
            <a:pathLst>
              <a:path extrusionOk="0" h="123825" w="120000">
                <a:moveTo>
                  <a:pt x="0" y="0"/>
                </a:moveTo>
                <a:lnTo>
                  <a:pt x="0" y="123685"/>
                </a:lnTo>
              </a:path>
            </a:pathLst>
          </a:custGeom>
          <a:noFill/>
          <a:ln cap="flat" cmpd="sng" w="211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1" name="Google Shape;471;p7"/>
          <p:cNvSpPr/>
          <p:nvPr/>
        </p:nvSpPr>
        <p:spPr>
          <a:xfrm>
            <a:off x="6073837" y="5961860"/>
            <a:ext cx="0" cy="123825"/>
          </a:xfrm>
          <a:custGeom>
            <a:rect b="b" l="l" r="r" t="t"/>
            <a:pathLst>
              <a:path extrusionOk="0" h="123825" w="120000">
                <a:moveTo>
                  <a:pt x="0" y="0"/>
                </a:moveTo>
                <a:lnTo>
                  <a:pt x="0" y="123685"/>
                </a:lnTo>
              </a:path>
            </a:pathLst>
          </a:custGeom>
          <a:noFill/>
          <a:ln cap="flat" cmpd="sng" w="2115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2" name="Google Shape;472;p7"/>
          <p:cNvSpPr/>
          <p:nvPr/>
        </p:nvSpPr>
        <p:spPr>
          <a:xfrm>
            <a:off x="6070159" y="5599163"/>
            <a:ext cx="171526" cy="171526"/>
          </a:xfrm>
          <a:prstGeom prst="rect">
            <a:avLst/>
          </a:prstGeom>
          <a:blipFill rotWithShape="1">
            <a:blip r:embed="rId20">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3" name="Google Shape;473;p7"/>
          <p:cNvSpPr/>
          <p:nvPr/>
        </p:nvSpPr>
        <p:spPr>
          <a:xfrm>
            <a:off x="6002208" y="5796181"/>
            <a:ext cx="307975" cy="260350"/>
          </a:xfrm>
          <a:custGeom>
            <a:rect b="b" l="l" r="r" t="t"/>
            <a:pathLst>
              <a:path extrusionOk="0" h="260350" w="307975">
                <a:moveTo>
                  <a:pt x="247942" y="0"/>
                </a:moveTo>
                <a:lnTo>
                  <a:pt x="59486" y="0"/>
                </a:lnTo>
                <a:lnTo>
                  <a:pt x="36358" y="4683"/>
                </a:lnTo>
                <a:lnTo>
                  <a:pt x="17446" y="17446"/>
                </a:lnTo>
                <a:lnTo>
                  <a:pt x="4683" y="36358"/>
                </a:lnTo>
                <a:lnTo>
                  <a:pt x="0" y="59486"/>
                </a:lnTo>
                <a:lnTo>
                  <a:pt x="0" y="255295"/>
                </a:lnTo>
                <a:lnTo>
                  <a:pt x="4749" y="260019"/>
                </a:lnTo>
                <a:lnTo>
                  <a:pt x="16421" y="260019"/>
                </a:lnTo>
                <a:lnTo>
                  <a:pt x="21158" y="255295"/>
                </a:lnTo>
                <a:lnTo>
                  <a:pt x="21158" y="59486"/>
                </a:lnTo>
                <a:lnTo>
                  <a:pt x="24175" y="44580"/>
                </a:lnTo>
                <a:lnTo>
                  <a:pt x="32397" y="32391"/>
                </a:lnTo>
                <a:lnTo>
                  <a:pt x="44582" y="24164"/>
                </a:lnTo>
                <a:lnTo>
                  <a:pt x="59486" y="21145"/>
                </a:lnTo>
                <a:lnTo>
                  <a:pt x="292478" y="21145"/>
                </a:lnTo>
                <a:lnTo>
                  <a:pt x="289982" y="17446"/>
                </a:lnTo>
                <a:lnTo>
                  <a:pt x="271070" y="4683"/>
                </a:lnTo>
                <a:lnTo>
                  <a:pt x="247942" y="0"/>
                </a:lnTo>
                <a:close/>
              </a:path>
              <a:path extrusionOk="0" h="260350" w="307975">
                <a:moveTo>
                  <a:pt x="292478" y="21145"/>
                </a:moveTo>
                <a:lnTo>
                  <a:pt x="247942" y="21145"/>
                </a:lnTo>
                <a:lnTo>
                  <a:pt x="262846" y="24164"/>
                </a:lnTo>
                <a:lnTo>
                  <a:pt x="275031" y="32391"/>
                </a:lnTo>
                <a:lnTo>
                  <a:pt x="283253" y="44580"/>
                </a:lnTo>
                <a:lnTo>
                  <a:pt x="286270" y="59486"/>
                </a:lnTo>
                <a:lnTo>
                  <a:pt x="286270" y="236943"/>
                </a:lnTo>
                <a:lnTo>
                  <a:pt x="291007" y="241668"/>
                </a:lnTo>
                <a:lnTo>
                  <a:pt x="302679" y="241668"/>
                </a:lnTo>
                <a:lnTo>
                  <a:pt x="307428" y="236943"/>
                </a:lnTo>
                <a:lnTo>
                  <a:pt x="307428" y="59486"/>
                </a:lnTo>
                <a:lnTo>
                  <a:pt x="302745" y="36358"/>
                </a:lnTo>
                <a:lnTo>
                  <a:pt x="292478" y="2114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4" name="Google Shape;474;p7"/>
          <p:cNvSpPr/>
          <p:nvPr/>
        </p:nvSpPr>
        <p:spPr>
          <a:xfrm>
            <a:off x="6055083" y="5849057"/>
            <a:ext cx="201688" cy="73215"/>
          </a:xfrm>
          <a:prstGeom prst="rect">
            <a:avLst/>
          </a:prstGeom>
          <a:blipFill rotWithShape="1">
            <a:blip r:embed="rId21">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5" name="Google Shape;475;p7"/>
          <p:cNvSpPr/>
          <p:nvPr/>
        </p:nvSpPr>
        <p:spPr>
          <a:xfrm>
            <a:off x="11008109" y="5539346"/>
            <a:ext cx="975994" cy="975994"/>
          </a:xfrm>
          <a:custGeom>
            <a:rect b="b" l="l" r="r" t="t"/>
            <a:pathLst>
              <a:path extrusionOk="0" h="975995" w="975995">
                <a:moveTo>
                  <a:pt x="487883" y="0"/>
                </a:moveTo>
                <a:lnTo>
                  <a:pt x="440963" y="2237"/>
                </a:lnTo>
                <a:lnTo>
                  <a:pt x="395291" y="8812"/>
                </a:lnTo>
                <a:lnTo>
                  <a:pt x="351072" y="19519"/>
                </a:lnTo>
                <a:lnTo>
                  <a:pt x="308513" y="34152"/>
                </a:lnTo>
                <a:lnTo>
                  <a:pt x="267819" y="52504"/>
                </a:lnTo>
                <a:lnTo>
                  <a:pt x="229197" y="74370"/>
                </a:lnTo>
                <a:lnTo>
                  <a:pt x="192853" y="99544"/>
                </a:lnTo>
                <a:lnTo>
                  <a:pt x="158992" y="127819"/>
                </a:lnTo>
                <a:lnTo>
                  <a:pt x="127821" y="158990"/>
                </a:lnTo>
                <a:lnTo>
                  <a:pt x="99545" y="192850"/>
                </a:lnTo>
                <a:lnTo>
                  <a:pt x="74371" y="229194"/>
                </a:lnTo>
                <a:lnTo>
                  <a:pt x="52505" y="267815"/>
                </a:lnTo>
                <a:lnTo>
                  <a:pt x="34128" y="308579"/>
                </a:lnTo>
                <a:lnTo>
                  <a:pt x="19519" y="351065"/>
                </a:lnTo>
                <a:lnTo>
                  <a:pt x="8812" y="395282"/>
                </a:lnTo>
                <a:lnTo>
                  <a:pt x="2237" y="440952"/>
                </a:lnTo>
                <a:lnTo>
                  <a:pt x="0" y="487870"/>
                </a:lnTo>
                <a:lnTo>
                  <a:pt x="2237" y="534790"/>
                </a:lnTo>
                <a:lnTo>
                  <a:pt x="8812" y="580462"/>
                </a:lnTo>
                <a:lnTo>
                  <a:pt x="19519" y="624681"/>
                </a:lnTo>
                <a:lnTo>
                  <a:pt x="34152" y="667240"/>
                </a:lnTo>
                <a:lnTo>
                  <a:pt x="52505" y="707934"/>
                </a:lnTo>
                <a:lnTo>
                  <a:pt x="74371" y="746556"/>
                </a:lnTo>
                <a:lnTo>
                  <a:pt x="99545" y="782900"/>
                </a:lnTo>
                <a:lnTo>
                  <a:pt x="127821" y="816761"/>
                </a:lnTo>
                <a:lnTo>
                  <a:pt x="158992" y="847932"/>
                </a:lnTo>
                <a:lnTo>
                  <a:pt x="192853" y="876208"/>
                </a:lnTo>
                <a:lnTo>
                  <a:pt x="229197" y="901382"/>
                </a:lnTo>
                <a:lnTo>
                  <a:pt x="267819" y="923248"/>
                </a:lnTo>
                <a:lnTo>
                  <a:pt x="308513" y="941600"/>
                </a:lnTo>
                <a:lnTo>
                  <a:pt x="351072" y="956233"/>
                </a:lnTo>
                <a:lnTo>
                  <a:pt x="395291" y="966940"/>
                </a:lnTo>
                <a:lnTo>
                  <a:pt x="440963" y="973516"/>
                </a:lnTo>
                <a:lnTo>
                  <a:pt x="487883" y="975753"/>
                </a:lnTo>
                <a:lnTo>
                  <a:pt x="534800" y="973516"/>
                </a:lnTo>
                <a:lnTo>
                  <a:pt x="580471" y="966940"/>
                </a:lnTo>
                <a:lnTo>
                  <a:pt x="624688" y="956233"/>
                </a:lnTo>
                <a:lnTo>
                  <a:pt x="645889" y="948944"/>
                </a:lnTo>
                <a:lnTo>
                  <a:pt x="487883" y="948944"/>
                </a:lnTo>
                <a:lnTo>
                  <a:pt x="440809" y="946559"/>
                </a:lnTo>
                <a:lnTo>
                  <a:pt x="395080" y="939560"/>
                </a:lnTo>
                <a:lnTo>
                  <a:pt x="350929" y="928180"/>
                </a:lnTo>
                <a:lnTo>
                  <a:pt x="308589" y="912653"/>
                </a:lnTo>
                <a:lnTo>
                  <a:pt x="268295" y="893213"/>
                </a:lnTo>
                <a:lnTo>
                  <a:pt x="230279" y="870093"/>
                </a:lnTo>
                <a:lnTo>
                  <a:pt x="194775" y="843527"/>
                </a:lnTo>
                <a:lnTo>
                  <a:pt x="162017" y="813747"/>
                </a:lnTo>
                <a:lnTo>
                  <a:pt x="132238" y="780988"/>
                </a:lnTo>
                <a:lnTo>
                  <a:pt x="105671" y="745484"/>
                </a:lnTo>
                <a:lnTo>
                  <a:pt x="82552" y="707467"/>
                </a:lnTo>
                <a:lnTo>
                  <a:pt x="63112" y="667171"/>
                </a:lnTo>
                <a:lnTo>
                  <a:pt x="47585" y="624830"/>
                </a:lnTo>
                <a:lnTo>
                  <a:pt x="36206" y="580677"/>
                </a:lnTo>
                <a:lnTo>
                  <a:pt x="29207" y="534946"/>
                </a:lnTo>
                <a:lnTo>
                  <a:pt x="26822" y="487870"/>
                </a:lnTo>
                <a:lnTo>
                  <a:pt x="29207" y="440797"/>
                </a:lnTo>
                <a:lnTo>
                  <a:pt x="36206" y="395068"/>
                </a:lnTo>
                <a:lnTo>
                  <a:pt x="47585" y="350917"/>
                </a:lnTo>
                <a:lnTo>
                  <a:pt x="63146" y="308507"/>
                </a:lnTo>
                <a:lnTo>
                  <a:pt x="82552" y="268285"/>
                </a:lnTo>
                <a:lnTo>
                  <a:pt x="105671" y="230270"/>
                </a:lnTo>
                <a:lnTo>
                  <a:pt x="132238" y="194767"/>
                </a:lnTo>
                <a:lnTo>
                  <a:pt x="162017" y="162010"/>
                </a:lnTo>
                <a:lnTo>
                  <a:pt x="194775" y="132232"/>
                </a:lnTo>
                <a:lnTo>
                  <a:pt x="230279" y="105667"/>
                </a:lnTo>
                <a:lnTo>
                  <a:pt x="268295" y="82549"/>
                </a:lnTo>
                <a:lnTo>
                  <a:pt x="308589" y="63110"/>
                </a:lnTo>
                <a:lnTo>
                  <a:pt x="350929" y="47584"/>
                </a:lnTo>
                <a:lnTo>
                  <a:pt x="395080" y="36205"/>
                </a:lnTo>
                <a:lnTo>
                  <a:pt x="440809" y="29207"/>
                </a:lnTo>
                <a:lnTo>
                  <a:pt x="487883" y="26822"/>
                </a:lnTo>
                <a:lnTo>
                  <a:pt x="650142" y="26822"/>
                </a:lnTo>
                <a:lnTo>
                  <a:pt x="632765" y="20672"/>
                </a:lnTo>
                <a:lnTo>
                  <a:pt x="586135" y="9270"/>
                </a:lnTo>
                <a:lnTo>
                  <a:pt x="537724" y="2338"/>
                </a:lnTo>
                <a:lnTo>
                  <a:pt x="487883" y="0"/>
                </a:lnTo>
                <a:close/>
              </a:path>
              <a:path extrusionOk="0" h="975995" w="975995">
                <a:moveTo>
                  <a:pt x="850798" y="171335"/>
                </a:moveTo>
                <a:lnTo>
                  <a:pt x="839724" y="181165"/>
                </a:lnTo>
                <a:lnTo>
                  <a:pt x="839228" y="189649"/>
                </a:lnTo>
                <a:lnTo>
                  <a:pt x="844130" y="195173"/>
                </a:lnTo>
                <a:lnTo>
                  <a:pt x="876382" y="236281"/>
                </a:lnTo>
                <a:lnTo>
                  <a:pt x="902648" y="280255"/>
                </a:lnTo>
                <a:lnTo>
                  <a:pt x="922983" y="327248"/>
                </a:lnTo>
                <a:lnTo>
                  <a:pt x="937442" y="377413"/>
                </a:lnTo>
                <a:lnTo>
                  <a:pt x="946077" y="430903"/>
                </a:lnTo>
                <a:lnTo>
                  <a:pt x="948944" y="487870"/>
                </a:lnTo>
                <a:lnTo>
                  <a:pt x="946559" y="534946"/>
                </a:lnTo>
                <a:lnTo>
                  <a:pt x="939560" y="580677"/>
                </a:lnTo>
                <a:lnTo>
                  <a:pt x="928180" y="624830"/>
                </a:lnTo>
                <a:lnTo>
                  <a:pt x="912620" y="667240"/>
                </a:lnTo>
                <a:lnTo>
                  <a:pt x="893214" y="707467"/>
                </a:lnTo>
                <a:lnTo>
                  <a:pt x="870094" y="745484"/>
                </a:lnTo>
                <a:lnTo>
                  <a:pt x="843528" y="780988"/>
                </a:lnTo>
                <a:lnTo>
                  <a:pt x="813749" y="813747"/>
                </a:lnTo>
                <a:lnTo>
                  <a:pt x="780991" y="843527"/>
                </a:lnTo>
                <a:lnTo>
                  <a:pt x="745487" y="870093"/>
                </a:lnTo>
                <a:lnTo>
                  <a:pt x="707471" y="893213"/>
                </a:lnTo>
                <a:lnTo>
                  <a:pt x="667176" y="912653"/>
                </a:lnTo>
                <a:lnTo>
                  <a:pt x="624836" y="928180"/>
                </a:lnTo>
                <a:lnTo>
                  <a:pt x="580685" y="939560"/>
                </a:lnTo>
                <a:lnTo>
                  <a:pt x="534956" y="946559"/>
                </a:lnTo>
                <a:lnTo>
                  <a:pt x="487883" y="948944"/>
                </a:lnTo>
                <a:lnTo>
                  <a:pt x="645889" y="948944"/>
                </a:lnTo>
                <a:lnTo>
                  <a:pt x="707938" y="923248"/>
                </a:lnTo>
                <a:lnTo>
                  <a:pt x="746559" y="901382"/>
                </a:lnTo>
                <a:lnTo>
                  <a:pt x="782903" y="876208"/>
                </a:lnTo>
                <a:lnTo>
                  <a:pt x="816763" y="847932"/>
                </a:lnTo>
                <a:lnTo>
                  <a:pt x="847933" y="816761"/>
                </a:lnTo>
                <a:lnTo>
                  <a:pt x="876209" y="782900"/>
                </a:lnTo>
                <a:lnTo>
                  <a:pt x="901382" y="746556"/>
                </a:lnTo>
                <a:lnTo>
                  <a:pt x="923248" y="707934"/>
                </a:lnTo>
                <a:lnTo>
                  <a:pt x="941624" y="667171"/>
                </a:lnTo>
                <a:lnTo>
                  <a:pt x="956233" y="624681"/>
                </a:lnTo>
                <a:lnTo>
                  <a:pt x="966940" y="580462"/>
                </a:lnTo>
                <a:lnTo>
                  <a:pt x="973516" y="534790"/>
                </a:lnTo>
                <a:lnTo>
                  <a:pt x="975753" y="487870"/>
                </a:lnTo>
                <a:lnTo>
                  <a:pt x="973513" y="435952"/>
                </a:lnTo>
                <a:lnTo>
                  <a:pt x="966769" y="386722"/>
                </a:lnTo>
                <a:lnTo>
                  <a:pt x="955483" y="340081"/>
                </a:lnTo>
                <a:lnTo>
                  <a:pt x="939620" y="295927"/>
                </a:lnTo>
                <a:lnTo>
                  <a:pt x="919142" y="254160"/>
                </a:lnTo>
                <a:lnTo>
                  <a:pt x="894013" y="214678"/>
                </a:lnTo>
                <a:lnTo>
                  <a:pt x="864196" y="177380"/>
                </a:lnTo>
                <a:lnTo>
                  <a:pt x="859282" y="171831"/>
                </a:lnTo>
                <a:lnTo>
                  <a:pt x="850798" y="171335"/>
                </a:lnTo>
                <a:close/>
              </a:path>
              <a:path extrusionOk="0" h="975995" w="975995">
                <a:moveTo>
                  <a:pt x="650142" y="26822"/>
                </a:moveTo>
                <a:lnTo>
                  <a:pt x="487883" y="26822"/>
                </a:lnTo>
                <a:lnTo>
                  <a:pt x="542675" y="29805"/>
                </a:lnTo>
                <a:lnTo>
                  <a:pt x="595513" y="38632"/>
                </a:lnTo>
                <a:lnTo>
                  <a:pt x="645872" y="53119"/>
                </a:lnTo>
                <a:lnTo>
                  <a:pt x="693227" y="73080"/>
                </a:lnTo>
                <a:lnTo>
                  <a:pt x="737051" y="98331"/>
                </a:lnTo>
                <a:lnTo>
                  <a:pt x="776820" y="128689"/>
                </a:lnTo>
                <a:lnTo>
                  <a:pt x="782396" y="133553"/>
                </a:lnTo>
                <a:lnTo>
                  <a:pt x="790867" y="132981"/>
                </a:lnTo>
                <a:lnTo>
                  <a:pt x="800620" y="121843"/>
                </a:lnTo>
                <a:lnTo>
                  <a:pt x="800049" y="113372"/>
                </a:lnTo>
                <a:lnTo>
                  <a:pt x="794473" y="108496"/>
                </a:lnTo>
                <a:lnTo>
                  <a:pt x="758470" y="80456"/>
                </a:lnTo>
                <a:lnTo>
                  <a:pt x="719284" y="56390"/>
                </a:lnTo>
                <a:lnTo>
                  <a:pt x="677265" y="36420"/>
                </a:lnTo>
                <a:lnTo>
                  <a:pt x="650142" y="26822"/>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6" name="Google Shape;476;p7"/>
          <p:cNvSpPr/>
          <p:nvPr/>
        </p:nvSpPr>
        <p:spPr>
          <a:xfrm>
            <a:off x="11213582" y="5744798"/>
            <a:ext cx="565150" cy="565150"/>
          </a:xfrm>
          <a:custGeom>
            <a:rect b="b" l="l" r="r" t="t"/>
            <a:pathLst>
              <a:path extrusionOk="0" h="565150" w="565150">
                <a:moveTo>
                  <a:pt x="282409" y="0"/>
                </a:moveTo>
                <a:lnTo>
                  <a:pt x="236660" y="3703"/>
                </a:lnTo>
                <a:lnTo>
                  <a:pt x="193239" y="14423"/>
                </a:lnTo>
                <a:lnTo>
                  <a:pt x="152733" y="31573"/>
                </a:lnTo>
                <a:lnTo>
                  <a:pt x="115727" y="54566"/>
                </a:lnTo>
                <a:lnTo>
                  <a:pt x="82807" y="82818"/>
                </a:lnTo>
                <a:lnTo>
                  <a:pt x="54558" y="115741"/>
                </a:lnTo>
                <a:lnTo>
                  <a:pt x="31568" y="152749"/>
                </a:lnTo>
                <a:lnTo>
                  <a:pt x="14402" y="193330"/>
                </a:lnTo>
                <a:lnTo>
                  <a:pt x="3702" y="236676"/>
                </a:lnTo>
                <a:lnTo>
                  <a:pt x="0" y="282422"/>
                </a:lnTo>
                <a:lnTo>
                  <a:pt x="3702" y="328169"/>
                </a:lnTo>
                <a:lnTo>
                  <a:pt x="14420" y="371588"/>
                </a:lnTo>
                <a:lnTo>
                  <a:pt x="31568" y="412096"/>
                </a:lnTo>
                <a:lnTo>
                  <a:pt x="54558" y="449104"/>
                </a:lnTo>
                <a:lnTo>
                  <a:pt x="82807" y="482026"/>
                </a:lnTo>
                <a:lnTo>
                  <a:pt x="115727" y="510278"/>
                </a:lnTo>
                <a:lnTo>
                  <a:pt x="152733" y="533271"/>
                </a:lnTo>
                <a:lnTo>
                  <a:pt x="193239" y="550421"/>
                </a:lnTo>
                <a:lnTo>
                  <a:pt x="236660" y="561141"/>
                </a:lnTo>
                <a:lnTo>
                  <a:pt x="282409" y="564845"/>
                </a:lnTo>
                <a:lnTo>
                  <a:pt x="328159" y="561141"/>
                </a:lnTo>
                <a:lnTo>
                  <a:pt x="371579" y="550421"/>
                </a:lnTo>
                <a:lnTo>
                  <a:pt x="400865" y="538022"/>
                </a:lnTo>
                <a:lnTo>
                  <a:pt x="282409" y="538022"/>
                </a:lnTo>
                <a:lnTo>
                  <a:pt x="236523" y="533897"/>
                </a:lnTo>
                <a:lnTo>
                  <a:pt x="193311" y="522005"/>
                </a:lnTo>
                <a:lnTo>
                  <a:pt x="153501" y="503074"/>
                </a:lnTo>
                <a:lnTo>
                  <a:pt x="117820" y="477832"/>
                </a:lnTo>
                <a:lnTo>
                  <a:pt x="86995" y="447007"/>
                </a:lnTo>
                <a:lnTo>
                  <a:pt x="61755" y="411325"/>
                </a:lnTo>
                <a:lnTo>
                  <a:pt x="42825" y="371516"/>
                </a:lnTo>
                <a:lnTo>
                  <a:pt x="30934" y="328305"/>
                </a:lnTo>
                <a:lnTo>
                  <a:pt x="26809" y="282422"/>
                </a:lnTo>
                <a:lnTo>
                  <a:pt x="30934" y="236539"/>
                </a:lnTo>
                <a:lnTo>
                  <a:pt x="42825" y="193330"/>
                </a:lnTo>
                <a:lnTo>
                  <a:pt x="61755" y="153522"/>
                </a:lnTo>
                <a:lnTo>
                  <a:pt x="86995" y="117843"/>
                </a:lnTo>
                <a:lnTo>
                  <a:pt x="117820" y="87020"/>
                </a:lnTo>
                <a:lnTo>
                  <a:pt x="153501" y="61780"/>
                </a:lnTo>
                <a:lnTo>
                  <a:pt x="193311" y="42851"/>
                </a:lnTo>
                <a:lnTo>
                  <a:pt x="236523" y="30960"/>
                </a:lnTo>
                <a:lnTo>
                  <a:pt x="282409" y="26835"/>
                </a:lnTo>
                <a:lnTo>
                  <a:pt x="404735" y="26835"/>
                </a:lnTo>
                <a:lnTo>
                  <a:pt x="371236" y="13269"/>
                </a:lnTo>
                <a:lnTo>
                  <a:pt x="328067" y="3412"/>
                </a:lnTo>
                <a:lnTo>
                  <a:pt x="282409" y="0"/>
                </a:lnTo>
                <a:close/>
              </a:path>
              <a:path extrusionOk="0" h="565150" w="565150">
                <a:moveTo>
                  <a:pt x="506780" y="113449"/>
                </a:moveTo>
                <a:lnTo>
                  <a:pt x="498297" y="113601"/>
                </a:lnTo>
                <a:lnTo>
                  <a:pt x="487997" y="124244"/>
                </a:lnTo>
                <a:lnTo>
                  <a:pt x="488137" y="132727"/>
                </a:lnTo>
                <a:lnTo>
                  <a:pt x="493458" y="137871"/>
                </a:lnTo>
                <a:lnTo>
                  <a:pt x="510602" y="162589"/>
                </a:lnTo>
                <a:lnTo>
                  <a:pt x="524781" y="198297"/>
                </a:lnTo>
                <a:lnTo>
                  <a:pt x="534433" y="239930"/>
                </a:lnTo>
                <a:lnTo>
                  <a:pt x="537997" y="282422"/>
                </a:lnTo>
                <a:lnTo>
                  <a:pt x="533872" y="328305"/>
                </a:lnTo>
                <a:lnTo>
                  <a:pt x="521981" y="371516"/>
                </a:lnTo>
                <a:lnTo>
                  <a:pt x="503052" y="411325"/>
                </a:lnTo>
                <a:lnTo>
                  <a:pt x="477812" y="447007"/>
                </a:lnTo>
                <a:lnTo>
                  <a:pt x="446989" y="477832"/>
                </a:lnTo>
                <a:lnTo>
                  <a:pt x="411309" y="503074"/>
                </a:lnTo>
                <a:lnTo>
                  <a:pt x="371501" y="522005"/>
                </a:lnTo>
                <a:lnTo>
                  <a:pt x="328292" y="533897"/>
                </a:lnTo>
                <a:lnTo>
                  <a:pt x="282409" y="538022"/>
                </a:lnTo>
                <a:lnTo>
                  <a:pt x="400865" y="538022"/>
                </a:lnTo>
                <a:lnTo>
                  <a:pt x="449092" y="510278"/>
                </a:lnTo>
                <a:lnTo>
                  <a:pt x="482012" y="482026"/>
                </a:lnTo>
                <a:lnTo>
                  <a:pt x="510261" y="449104"/>
                </a:lnTo>
                <a:lnTo>
                  <a:pt x="533251" y="412096"/>
                </a:lnTo>
                <a:lnTo>
                  <a:pt x="550416" y="371516"/>
                </a:lnTo>
                <a:lnTo>
                  <a:pt x="561116" y="328169"/>
                </a:lnTo>
                <a:lnTo>
                  <a:pt x="564819" y="282422"/>
                </a:lnTo>
                <a:lnTo>
                  <a:pt x="561224" y="237925"/>
                </a:lnTo>
                <a:lnTo>
                  <a:pt x="550838" y="191698"/>
                </a:lnTo>
                <a:lnTo>
                  <a:pt x="534264" y="149879"/>
                </a:lnTo>
                <a:lnTo>
                  <a:pt x="512102" y="118605"/>
                </a:lnTo>
                <a:lnTo>
                  <a:pt x="506780" y="113449"/>
                </a:lnTo>
                <a:close/>
              </a:path>
              <a:path extrusionOk="0" h="565150" w="565150">
                <a:moveTo>
                  <a:pt x="404735" y="26835"/>
                </a:moveTo>
                <a:lnTo>
                  <a:pt x="282409" y="26835"/>
                </a:lnTo>
                <a:lnTo>
                  <a:pt x="323578" y="29839"/>
                </a:lnTo>
                <a:lnTo>
                  <a:pt x="362308" y="38517"/>
                </a:lnTo>
                <a:lnTo>
                  <a:pt x="396967" y="52365"/>
                </a:lnTo>
                <a:lnTo>
                  <a:pt x="425919" y="70878"/>
                </a:lnTo>
                <a:lnTo>
                  <a:pt x="431672" y="75539"/>
                </a:lnTo>
                <a:lnTo>
                  <a:pt x="440105" y="74650"/>
                </a:lnTo>
                <a:lnTo>
                  <a:pt x="449427" y="63131"/>
                </a:lnTo>
                <a:lnTo>
                  <a:pt x="448551" y="54698"/>
                </a:lnTo>
                <a:lnTo>
                  <a:pt x="442785" y="50037"/>
                </a:lnTo>
                <a:lnTo>
                  <a:pt x="410086" y="29001"/>
                </a:lnTo>
                <a:lnTo>
                  <a:pt x="404735" y="2683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7" name="Google Shape;477;p7"/>
          <p:cNvSpPr/>
          <p:nvPr/>
        </p:nvSpPr>
        <p:spPr>
          <a:xfrm>
            <a:off x="11909493" y="5500156"/>
            <a:ext cx="0" cy="120650"/>
          </a:xfrm>
          <a:custGeom>
            <a:rect b="b" l="l" r="r" t="t"/>
            <a:pathLst>
              <a:path extrusionOk="0" h="120650" w="120000">
                <a:moveTo>
                  <a:pt x="0" y="0"/>
                </a:moveTo>
                <a:lnTo>
                  <a:pt x="0" y="120561"/>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8" name="Google Shape;478;p7"/>
          <p:cNvSpPr/>
          <p:nvPr/>
        </p:nvSpPr>
        <p:spPr>
          <a:xfrm>
            <a:off x="11861706" y="5544705"/>
            <a:ext cx="0" cy="120650"/>
          </a:xfrm>
          <a:custGeom>
            <a:rect b="b" l="l" r="r" t="t"/>
            <a:pathLst>
              <a:path extrusionOk="0" h="120650" w="120000">
                <a:moveTo>
                  <a:pt x="0" y="0"/>
                </a:moveTo>
                <a:lnTo>
                  <a:pt x="0" y="120548"/>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9" name="Google Shape;479;p7"/>
          <p:cNvSpPr/>
          <p:nvPr/>
        </p:nvSpPr>
        <p:spPr>
          <a:xfrm>
            <a:off x="11958017" y="5453300"/>
            <a:ext cx="0" cy="120650"/>
          </a:xfrm>
          <a:custGeom>
            <a:rect b="b" l="l" r="r" t="t"/>
            <a:pathLst>
              <a:path extrusionOk="0" h="120650" w="120000">
                <a:moveTo>
                  <a:pt x="0" y="0"/>
                </a:moveTo>
                <a:lnTo>
                  <a:pt x="0" y="120548"/>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0" name="Google Shape;480;p7"/>
          <p:cNvSpPr/>
          <p:nvPr/>
        </p:nvSpPr>
        <p:spPr>
          <a:xfrm>
            <a:off x="11896507" y="5607734"/>
            <a:ext cx="120650" cy="0"/>
          </a:xfrm>
          <a:custGeom>
            <a:rect b="b" l="l" r="r" t="t"/>
            <a:pathLst>
              <a:path extrusionOk="0" h="120000" w="120650">
                <a:moveTo>
                  <a:pt x="0" y="0"/>
                </a:moveTo>
                <a:lnTo>
                  <a:pt x="120561" y="0"/>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1" name="Google Shape;481;p7"/>
          <p:cNvSpPr/>
          <p:nvPr/>
        </p:nvSpPr>
        <p:spPr>
          <a:xfrm>
            <a:off x="11851964" y="5655520"/>
            <a:ext cx="120650" cy="0"/>
          </a:xfrm>
          <a:custGeom>
            <a:rect b="b" l="l" r="r" t="t"/>
            <a:pathLst>
              <a:path extrusionOk="0" h="120000" w="120650">
                <a:moveTo>
                  <a:pt x="0" y="0"/>
                </a:moveTo>
                <a:lnTo>
                  <a:pt x="120561" y="0"/>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2" name="Google Shape;482;p7"/>
          <p:cNvSpPr/>
          <p:nvPr/>
        </p:nvSpPr>
        <p:spPr>
          <a:xfrm>
            <a:off x="11943377" y="5559210"/>
            <a:ext cx="120650" cy="0"/>
          </a:xfrm>
          <a:custGeom>
            <a:rect b="b" l="l" r="r" t="t"/>
            <a:pathLst>
              <a:path extrusionOk="0" h="120000" w="120650">
                <a:moveTo>
                  <a:pt x="0" y="0"/>
                </a:moveTo>
                <a:lnTo>
                  <a:pt x="120561" y="0"/>
                </a:lnTo>
              </a:path>
            </a:pathLst>
          </a:custGeom>
          <a:noFill/>
          <a:ln cap="flat" cmpd="sng" w="26800">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3" name="Google Shape;483;p7"/>
          <p:cNvSpPr/>
          <p:nvPr/>
        </p:nvSpPr>
        <p:spPr>
          <a:xfrm>
            <a:off x="11393351" y="5545696"/>
            <a:ext cx="579755" cy="584200"/>
          </a:xfrm>
          <a:custGeom>
            <a:rect b="b" l="l" r="r" t="t"/>
            <a:pathLst>
              <a:path extrusionOk="0" h="584200" w="579754">
                <a:moveTo>
                  <a:pt x="102641" y="378891"/>
                </a:moveTo>
                <a:lnTo>
                  <a:pt x="62729" y="386971"/>
                </a:lnTo>
                <a:lnTo>
                  <a:pt x="30098" y="408989"/>
                </a:lnTo>
                <a:lnTo>
                  <a:pt x="8079" y="441615"/>
                </a:lnTo>
                <a:lnTo>
                  <a:pt x="0" y="481520"/>
                </a:lnTo>
                <a:lnTo>
                  <a:pt x="8079" y="521437"/>
                </a:lnTo>
                <a:lnTo>
                  <a:pt x="30098" y="554067"/>
                </a:lnTo>
                <a:lnTo>
                  <a:pt x="62729" y="576084"/>
                </a:lnTo>
                <a:lnTo>
                  <a:pt x="102641" y="584161"/>
                </a:lnTo>
                <a:lnTo>
                  <a:pt x="142553" y="576084"/>
                </a:lnTo>
                <a:lnTo>
                  <a:pt x="170334" y="557339"/>
                </a:lnTo>
                <a:lnTo>
                  <a:pt x="102641" y="557339"/>
                </a:lnTo>
                <a:lnTo>
                  <a:pt x="73156" y="551372"/>
                </a:lnTo>
                <a:lnTo>
                  <a:pt x="49053" y="535108"/>
                </a:lnTo>
                <a:lnTo>
                  <a:pt x="32789" y="511005"/>
                </a:lnTo>
                <a:lnTo>
                  <a:pt x="26822" y="481520"/>
                </a:lnTo>
                <a:lnTo>
                  <a:pt x="31942" y="454116"/>
                </a:lnTo>
                <a:lnTo>
                  <a:pt x="45989" y="431149"/>
                </a:lnTo>
                <a:lnTo>
                  <a:pt x="66995" y="414558"/>
                </a:lnTo>
                <a:lnTo>
                  <a:pt x="92989" y="406285"/>
                </a:lnTo>
                <a:lnTo>
                  <a:pt x="119836" y="406285"/>
                </a:lnTo>
                <a:lnTo>
                  <a:pt x="120675" y="389496"/>
                </a:lnTo>
                <a:lnTo>
                  <a:pt x="119405" y="385978"/>
                </a:lnTo>
                <a:lnTo>
                  <a:pt x="114503" y="380682"/>
                </a:lnTo>
                <a:lnTo>
                  <a:pt x="111086" y="379120"/>
                </a:lnTo>
                <a:lnTo>
                  <a:pt x="102641" y="378891"/>
                </a:lnTo>
                <a:close/>
              </a:path>
              <a:path extrusionOk="0" h="584200" w="579754">
                <a:moveTo>
                  <a:pt x="199262" y="468109"/>
                </a:moveTo>
                <a:lnTo>
                  <a:pt x="184454" y="468109"/>
                </a:lnTo>
                <a:lnTo>
                  <a:pt x="178460" y="474116"/>
                </a:lnTo>
                <a:lnTo>
                  <a:pt x="178460" y="481520"/>
                </a:lnTo>
                <a:lnTo>
                  <a:pt x="172492" y="511005"/>
                </a:lnTo>
                <a:lnTo>
                  <a:pt x="156229" y="535108"/>
                </a:lnTo>
                <a:lnTo>
                  <a:pt x="132126" y="551372"/>
                </a:lnTo>
                <a:lnTo>
                  <a:pt x="102641" y="557339"/>
                </a:lnTo>
                <a:lnTo>
                  <a:pt x="170334" y="557339"/>
                </a:lnTo>
                <a:lnTo>
                  <a:pt x="175183" y="554067"/>
                </a:lnTo>
                <a:lnTo>
                  <a:pt x="197203" y="521437"/>
                </a:lnTo>
                <a:lnTo>
                  <a:pt x="205282" y="481520"/>
                </a:lnTo>
                <a:lnTo>
                  <a:pt x="205282" y="474116"/>
                </a:lnTo>
                <a:lnTo>
                  <a:pt x="199262" y="468109"/>
                </a:lnTo>
                <a:close/>
              </a:path>
              <a:path extrusionOk="0" h="584200" w="579754">
                <a:moveTo>
                  <a:pt x="119836" y="406285"/>
                </a:moveTo>
                <a:lnTo>
                  <a:pt x="92989" y="406285"/>
                </a:lnTo>
                <a:lnTo>
                  <a:pt x="88963" y="486410"/>
                </a:lnTo>
                <a:lnTo>
                  <a:pt x="92138" y="491553"/>
                </a:lnTo>
                <a:lnTo>
                  <a:pt x="102323" y="496036"/>
                </a:lnTo>
                <a:lnTo>
                  <a:pt x="108254" y="494919"/>
                </a:lnTo>
                <a:lnTo>
                  <a:pt x="155520" y="447167"/>
                </a:lnTo>
                <a:lnTo>
                  <a:pt x="117792" y="447167"/>
                </a:lnTo>
                <a:lnTo>
                  <a:pt x="119836" y="406285"/>
                </a:lnTo>
                <a:close/>
              </a:path>
              <a:path extrusionOk="0" h="584200" w="579754">
                <a:moveTo>
                  <a:pt x="568832" y="0"/>
                </a:moveTo>
                <a:lnTo>
                  <a:pt x="560349" y="38"/>
                </a:lnTo>
                <a:lnTo>
                  <a:pt x="117792" y="447167"/>
                </a:lnTo>
                <a:lnTo>
                  <a:pt x="155520" y="447167"/>
                </a:lnTo>
                <a:lnTo>
                  <a:pt x="579412" y="18910"/>
                </a:lnTo>
                <a:lnTo>
                  <a:pt x="579361" y="10414"/>
                </a:lnTo>
                <a:lnTo>
                  <a:pt x="568832"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4" name="Google Shape;484;p7"/>
          <p:cNvSpPr/>
          <p:nvPr/>
        </p:nvSpPr>
        <p:spPr>
          <a:xfrm>
            <a:off x="11075163" y="5606389"/>
            <a:ext cx="832485" cy="842010"/>
          </a:xfrm>
          <a:custGeom>
            <a:rect b="b" l="l" r="r" t="t"/>
            <a:pathLst>
              <a:path extrusionOk="0" h="842010" w="832484">
                <a:moveTo>
                  <a:pt x="420827" y="0"/>
                </a:moveTo>
                <a:lnTo>
                  <a:pt x="371819" y="2836"/>
                </a:lnTo>
                <a:lnTo>
                  <a:pt x="324453" y="11134"/>
                </a:lnTo>
                <a:lnTo>
                  <a:pt x="279048" y="24575"/>
                </a:lnTo>
                <a:lnTo>
                  <a:pt x="235921" y="42841"/>
                </a:lnTo>
                <a:lnTo>
                  <a:pt x="195392" y="65613"/>
                </a:lnTo>
                <a:lnTo>
                  <a:pt x="157778" y="92574"/>
                </a:lnTo>
                <a:lnTo>
                  <a:pt x="123397" y="123404"/>
                </a:lnTo>
                <a:lnTo>
                  <a:pt x="92569" y="157786"/>
                </a:lnTo>
                <a:lnTo>
                  <a:pt x="65609" y="195401"/>
                </a:lnTo>
                <a:lnTo>
                  <a:pt x="42838" y="235932"/>
                </a:lnTo>
                <a:lnTo>
                  <a:pt x="24574" y="279059"/>
                </a:lnTo>
                <a:lnTo>
                  <a:pt x="11134" y="324465"/>
                </a:lnTo>
                <a:lnTo>
                  <a:pt x="2836" y="371831"/>
                </a:lnTo>
                <a:lnTo>
                  <a:pt x="0" y="420839"/>
                </a:lnTo>
                <a:lnTo>
                  <a:pt x="2836" y="469848"/>
                </a:lnTo>
                <a:lnTo>
                  <a:pt x="11134" y="517213"/>
                </a:lnTo>
                <a:lnTo>
                  <a:pt x="24574" y="562618"/>
                </a:lnTo>
                <a:lnTo>
                  <a:pt x="42838" y="605745"/>
                </a:lnTo>
                <a:lnTo>
                  <a:pt x="65609" y="646274"/>
                </a:lnTo>
                <a:lnTo>
                  <a:pt x="92569" y="683888"/>
                </a:lnTo>
                <a:lnTo>
                  <a:pt x="123397" y="718269"/>
                </a:lnTo>
                <a:lnTo>
                  <a:pt x="157778" y="749098"/>
                </a:lnTo>
                <a:lnTo>
                  <a:pt x="195392" y="776057"/>
                </a:lnTo>
                <a:lnTo>
                  <a:pt x="235921" y="798828"/>
                </a:lnTo>
                <a:lnTo>
                  <a:pt x="279048" y="817092"/>
                </a:lnTo>
                <a:lnTo>
                  <a:pt x="324453" y="830533"/>
                </a:lnTo>
                <a:lnTo>
                  <a:pt x="371819" y="838830"/>
                </a:lnTo>
                <a:lnTo>
                  <a:pt x="420827" y="841667"/>
                </a:lnTo>
                <a:lnTo>
                  <a:pt x="470449" y="838757"/>
                </a:lnTo>
                <a:lnTo>
                  <a:pt x="518380" y="830250"/>
                </a:lnTo>
                <a:lnTo>
                  <a:pt x="564289" y="816476"/>
                </a:lnTo>
                <a:lnTo>
                  <a:pt x="607846" y="797765"/>
                </a:lnTo>
                <a:lnTo>
                  <a:pt x="648721" y="774448"/>
                </a:lnTo>
                <a:lnTo>
                  <a:pt x="686585" y="746856"/>
                </a:lnTo>
                <a:lnTo>
                  <a:pt x="690292" y="743470"/>
                </a:lnTo>
                <a:lnTo>
                  <a:pt x="420827" y="743470"/>
                </a:lnTo>
                <a:lnTo>
                  <a:pt x="373214" y="739966"/>
                </a:lnTo>
                <a:lnTo>
                  <a:pt x="327749" y="729787"/>
                </a:lnTo>
                <a:lnTo>
                  <a:pt x="284934" y="713438"/>
                </a:lnTo>
                <a:lnTo>
                  <a:pt x="245272" y="691421"/>
                </a:lnTo>
                <a:lnTo>
                  <a:pt x="209266" y="664239"/>
                </a:lnTo>
                <a:lnTo>
                  <a:pt x="177420" y="632394"/>
                </a:lnTo>
                <a:lnTo>
                  <a:pt x="150236" y="596390"/>
                </a:lnTo>
                <a:lnTo>
                  <a:pt x="128217" y="556730"/>
                </a:lnTo>
                <a:lnTo>
                  <a:pt x="111867" y="513916"/>
                </a:lnTo>
                <a:lnTo>
                  <a:pt x="101688" y="468452"/>
                </a:lnTo>
                <a:lnTo>
                  <a:pt x="98183" y="420839"/>
                </a:lnTo>
                <a:lnTo>
                  <a:pt x="101688" y="373224"/>
                </a:lnTo>
                <a:lnTo>
                  <a:pt x="111867" y="327757"/>
                </a:lnTo>
                <a:lnTo>
                  <a:pt x="128217" y="284941"/>
                </a:lnTo>
                <a:lnTo>
                  <a:pt x="150236" y="245279"/>
                </a:lnTo>
                <a:lnTo>
                  <a:pt x="177420" y="209274"/>
                </a:lnTo>
                <a:lnTo>
                  <a:pt x="209266" y="177428"/>
                </a:lnTo>
                <a:lnTo>
                  <a:pt x="245272" y="150246"/>
                </a:lnTo>
                <a:lnTo>
                  <a:pt x="284934" y="128228"/>
                </a:lnTo>
                <a:lnTo>
                  <a:pt x="327749" y="111879"/>
                </a:lnTo>
                <a:lnTo>
                  <a:pt x="373214" y="101700"/>
                </a:lnTo>
                <a:lnTo>
                  <a:pt x="420827" y="98196"/>
                </a:lnTo>
                <a:lnTo>
                  <a:pt x="420827" y="0"/>
                </a:lnTo>
                <a:close/>
              </a:path>
              <a:path extrusionOk="0" h="842010" w="832484">
                <a:moveTo>
                  <a:pt x="832053" y="510057"/>
                </a:moveTo>
                <a:lnTo>
                  <a:pt x="730821" y="510057"/>
                </a:lnTo>
                <a:lnTo>
                  <a:pt x="714806" y="553520"/>
                </a:lnTo>
                <a:lnTo>
                  <a:pt x="692980" y="593810"/>
                </a:lnTo>
                <a:lnTo>
                  <a:pt x="665859" y="630408"/>
                </a:lnTo>
                <a:lnTo>
                  <a:pt x="633958" y="662797"/>
                </a:lnTo>
                <a:lnTo>
                  <a:pt x="597794" y="690458"/>
                </a:lnTo>
                <a:lnTo>
                  <a:pt x="557883" y="712874"/>
                </a:lnTo>
                <a:lnTo>
                  <a:pt x="514740" y="729527"/>
                </a:lnTo>
                <a:lnTo>
                  <a:pt x="468883" y="739898"/>
                </a:lnTo>
                <a:lnTo>
                  <a:pt x="420827" y="743470"/>
                </a:lnTo>
                <a:lnTo>
                  <a:pt x="690292" y="743470"/>
                </a:lnTo>
                <a:lnTo>
                  <a:pt x="721108" y="715321"/>
                </a:lnTo>
                <a:lnTo>
                  <a:pt x="751959" y="680172"/>
                </a:lnTo>
                <a:lnTo>
                  <a:pt x="778809" y="641740"/>
                </a:lnTo>
                <a:lnTo>
                  <a:pt x="801328" y="600356"/>
                </a:lnTo>
                <a:lnTo>
                  <a:pt x="819186" y="556352"/>
                </a:lnTo>
                <a:lnTo>
                  <a:pt x="832053" y="510057"/>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5" name="Google Shape;485;p7"/>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solidFill>
                  <a:srgbClr val="51178A"/>
                </a:solidFill>
              </a:rPr>
              <a:t>6</a:t>
            </a:r>
            <a:endParaRPr>
              <a:solidFill>
                <a:srgbClr val="51178A"/>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489" name="Shape 489"/>
        <p:cNvGrpSpPr/>
        <p:nvPr/>
      </p:nvGrpSpPr>
      <p:grpSpPr>
        <a:xfrm>
          <a:off x="0" y="0"/>
          <a:ext cx="0" cy="0"/>
          <a:chOff x="0" y="0"/>
          <a:chExt cx="0" cy="0"/>
        </a:xfrm>
      </p:grpSpPr>
      <p:sp>
        <p:nvSpPr>
          <p:cNvPr id="490" name="Google Shape;490;p11"/>
          <p:cNvSpPr txBox="1"/>
          <p:nvPr>
            <p:ph type="title"/>
          </p:nvPr>
        </p:nvSpPr>
        <p:spPr>
          <a:xfrm>
            <a:off x="593768" y="588243"/>
            <a:ext cx="5844540" cy="1336040"/>
          </a:xfrm>
          <a:prstGeom prst="rect">
            <a:avLst/>
          </a:prstGeom>
          <a:noFill/>
          <a:ln>
            <a:noFill/>
          </a:ln>
        </p:spPr>
        <p:txBody>
          <a:bodyPr anchorCtr="0" anchor="t" bIns="0" lIns="0" spcFirstLastPara="1" rIns="0" wrap="square" tIns="12700">
            <a:spAutoFit/>
          </a:bodyPr>
          <a:lstStyle/>
          <a:p>
            <a:pPr indent="0" lvl="0" marL="12700" rtl="0" algn="l">
              <a:lnSpc>
                <a:spcPct val="117272"/>
              </a:lnSpc>
              <a:spcBef>
                <a:spcPts val="0"/>
              </a:spcBef>
              <a:spcAft>
                <a:spcPts val="0"/>
              </a:spcAft>
              <a:buNone/>
            </a:pPr>
            <a:r>
              <a:rPr lang="en-GB" sz="4400"/>
              <a:t>BENEFITS OF CHOOSING</a:t>
            </a:r>
            <a:endParaRPr sz="4400"/>
          </a:p>
          <a:p>
            <a:pPr indent="0" lvl="0" marL="12700" rtl="0" algn="l">
              <a:lnSpc>
                <a:spcPct val="117272"/>
              </a:lnSpc>
              <a:spcBef>
                <a:spcPts val="0"/>
              </a:spcBef>
              <a:spcAft>
                <a:spcPts val="0"/>
              </a:spcAft>
              <a:buNone/>
            </a:pPr>
            <a:r>
              <a:rPr b="0" lang="en-GB" sz="4400">
                <a:solidFill>
                  <a:srgbClr val="221F1F"/>
                </a:solidFill>
                <a:latin typeface="Calibri"/>
                <a:ea typeface="Calibri"/>
                <a:cs typeface="Calibri"/>
                <a:sym typeface="Calibri"/>
              </a:rPr>
              <a:t>RETIREMENT CAPITAL</a:t>
            </a:r>
            <a:endParaRPr sz="4400">
              <a:latin typeface="Calibri"/>
              <a:ea typeface="Calibri"/>
              <a:cs typeface="Calibri"/>
              <a:sym typeface="Calibri"/>
            </a:endParaRPr>
          </a:p>
        </p:txBody>
      </p:sp>
      <p:sp>
        <p:nvSpPr>
          <p:cNvPr id="491" name="Google Shape;491;p11"/>
          <p:cNvSpPr txBox="1"/>
          <p:nvPr/>
        </p:nvSpPr>
        <p:spPr>
          <a:xfrm>
            <a:off x="593768" y="4255263"/>
            <a:ext cx="4123690" cy="2317429"/>
          </a:xfrm>
          <a:prstGeom prst="rect">
            <a:avLst/>
          </a:prstGeom>
          <a:noFill/>
          <a:ln>
            <a:noFill/>
          </a:ln>
        </p:spPr>
        <p:txBody>
          <a:bodyPr anchorCtr="0" anchor="t" bIns="0" lIns="0" spcFirstLastPara="1" rIns="0" wrap="square" tIns="12700">
            <a:spAutoFit/>
          </a:bodyPr>
          <a:lstStyle/>
          <a:p>
            <a:pPr indent="0" lvl="0" marL="12700" marR="5080" rtl="0" algn="l">
              <a:lnSpc>
                <a:spcPct val="120300"/>
              </a:lnSpc>
              <a:spcBef>
                <a:spcPts val="0"/>
              </a:spcBef>
              <a:spcAft>
                <a:spcPts val="0"/>
              </a:spcAft>
              <a:buNone/>
            </a:pPr>
            <a:r>
              <a:rPr lang="en-GB" sz="1800">
                <a:solidFill>
                  <a:srgbClr val="221F1F"/>
                </a:solidFill>
                <a:latin typeface="Calibri"/>
                <a:ea typeface="Calibri"/>
                <a:cs typeface="Calibri"/>
                <a:sym typeface="Calibri"/>
              </a:rPr>
              <a:t>Invest into a single asset or multiple asset  classes with ease and unmatched security –  your current business, property or funds all through a secure gateway. Access financial advice or self trade. Keep your costs to a minimum and benefit from a better experience. </a:t>
            </a:r>
            <a:endParaRPr sz="1800">
              <a:solidFill>
                <a:schemeClr val="dk1"/>
              </a:solidFill>
              <a:latin typeface="Calibri"/>
              <a:ea typeface="Calibri"/>
              <a:cs typeface="Calibri"/>
              <a:sym typeface="Calibri"/>
            </a:endParaRPr>
          </a:p>
        </p:txBody>
      </p:sp>
      <p:sp>
        <p:nvSpPr>
          <p:cNvPr id="492" name="Google Shape;492;p11"/>
          <p:cNvSpPr txBox="1"/>
          <p:nvPr/>
        </p:nvSpPr>
        <p:spPr>
          <a:xfrm>
            <a:off x="5758299" y="4254577"/>
            <a:ext cx="4133215" cy="1985031"/>
          </a:xfrm>
          <a:prstGeom prst="rect">
            <a:avLst/>
          </a:prstGeom>
          <a:noFill/>
          <a:ln>
            <a:noFill/>
          </a:ln>
        </p:spPr>
        <p:txBody>
          <a:bodyPr anchorCtr="0" anchor="t" bIns="0" lIns="0" spcFirstLastPara="1" rIns="0" wrap="square" tIns="12700">
            <a:spAutoFit/>
          </a:bodyPr>
          <a:lstStyle/>
          <a:p>
            <a:pPr indent="0" lvl="0" marL="12700" marR="5080" rtl="0" algn="l">
              <a:lnSpc>
                <a:spcPct val="120300"/>
              </a:lnSpc>
              <a:spcBef>
                <a:spcPts val="0"/>
              </a:spcBef>
              <a:spcAft>
                <a:spcPts val="0"/>
              </a:spcAft>
              <a:buNone/>
            </a:pPr>
            <a:r>
              <a:rPr lang="en-GB" sz="1800">
                <a:solidFill>
                  <a:srgbClr val="221F1F"/>
                </a:solidFill>
                <a:latin typeface="Calibri"/>
                <a:ea typeface="Calibri"/>
                <a:cs typeface="Calibri"/>
                <a:sym typeface="Calibri"/>
              </a:rPr>
              <a:t>We do not hold client money, you as the trustee of your pension scheme stays in control of your money.  Through our technology you access best in class financial services, without the hassle and high costs of shopping around. </a:t>
            </a:r>
            <a:endParaRPr sz="1800">
              <a:solidFill>
                <a:schemeClr val="dk1"/>
              </a:solidFill>
              <a:latin typeface="Calibri"/>
              <a:ea typeface="Calibri"/>
              <a:cs typeface="Calibri"/>
              <a:sym typeface="Calibri"/>
            </a:endParaRPr>
          </a:p>
        </p:txBody>
      </p:sp>
      <p:sp>
        <p:nvSpPr>
          <p:cNvPr id="493" name="Google Shape;493;p11"/>
          <p:cNvSpPr txBox="1"/>
          <p:nvPr/>
        </p:nvSpPr>
        <p:spPr>
          <a:xfrm>
            <a:off x="10922830" y="4253891"/>
            <a:ext cx="4069715" cy="1985031"/>
          </a:xfrm>
          <a:prstGeom prst="rect">
            <a:avLst/>
          </a:prstGeom>
          <a:noFill/>
          <a:ln>
            <a:noFill/>
          </a:ln>
        </p:spPr>
        <p:txBody>
          <a:bodyPr anchorCtr="0" anchor="t" bIns="0" lIns="0" spcFirstLastPara="1" rIns="0" wrap="square" tIns="12700">
            <a:spAutoFit/>
          </a:bodyPr>
          <a:lstStyle/>
          <a:p>
            <a:pPr indent="0" lvl="0" marL="12700" marR="5080" rtl="0" algn="l">
              <a:lnSpc>
                <a:spcPct val="120300"/>
              </a:lnSpc>
              <a:spcBef>
                <a:spcPts val="0"/>
              </a:spcBef>
              <a:spcAft>
                <a:spcPts val="0"/>
              </a:spcAft>
              <a:buNone/>
            </a:pPr>
            <a:r>
              <a:rPr lang="en-GB" sz="1800">
                <a:solidFill>
                  <a:srgbClr val="221F1F"/>
                </a:solidFill>
                <a:latin typeface="Calibri"/>
                <a:ea typeface="Calibri"/>
                <a:cs typeface="Calibri"/>
                <a:sym typeface="Calibri"/>
              </a:rPr>
              <a:t>We take care of your administration and tax reporting for your SSAS, plus we are at hand to give you assistance when you need us. You and your financial advisor take care of the investments and you can manage all this through your dashboard, securely and easily.</a:t>
            </a:r>
            <a:endParaRPr sz="1800">
              <a:solidFill>
                <a:schemeClr val="dk1"/>
              </a:solidFill>
              <a:latin typeface="Calibri"/>
              <a:ea typeface="Calibri"/>
              <a:cs typeface="Calibri"/>
              <a:sym typeface="Calibri"/>
            </a:endParaRPr>
          </a:p>
        </p:txBody>
      </p:sp>
      <p:sp>
        <p:nvSpPr>
          <p:cNvPr id="494" name="Google Shape;494;p11"/>
          <p:cNvSpPr/>
          <p:nvPr/>
        </p:nvSpPr>
        <p:spPr>
          <a:xfrm>
            <a:off x="560828" y="7924802"/>
            <a:ext cx="1199471" cy="459046"/>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5" name="Google Shape;495;p11"/>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6" name="Google Shape;496;p11"/>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7" name="Google Shape;497;p11"/>
          <p:cNvSpPr/>
          <p:nvPr/>
        </p:nvSpPr>
        <p:spPr>
          <a:xfrm>
            <a:off x="560828" y="8515636"/>
            <a:ext cx="14374494" cy="0"/>
          </a:xfrm>
          <a:custGeom>
            <a:rect b="b" l="l" r="r" t="t"/>
            <a:pathLst>
              <a:path extrusionOk="0" h="120000" w="14374494">
                <a:moveTo>
                  <a:pt x="0" y="0"/>
                </a:moveTo>
                <a:lnTo>
                  <a:pt x="1437406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8" name="Google Shape;498;p11"/>
          <p:cNvSpPr/>
          <p:nvPr/>
        </p:nvSpPr>
        <p:spPr>
          <a:xfrm>
            <a:off x="14934894"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9" name="Google Shape;499;p11"/>
          <p:cNvSpPr/>
          <p:nvPr/>
        </p:nvSpPr>
        <p:spPr>
          <a:xfrm>
            <a:off x="15123348" y="8323960"/>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0" name="Google Shape;500;p11"/>
          <p:cNvSpPr/>
          <p:nvPr/>
        </p:nvSpPr>
        <p:spPr>
          <a:xfrm>
            <a:off x="15569056" y="8452586"/>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1" name="Google Shape;501;p11"/>
          <p:cNvSpPr/>
          <p:nvPr/>
        </p:nvSpPr>
        <p:spPr>
          <a:xfrm>
            <a:off x="606468" y="2884393"/>
            <a:ext cx="1104265" cy="1103630"/>
          </a:xfrm>
          <a:custGeom>
            <a:rect b="b" l="l" r="r" t="t"/>
            <a:pathLst>
              <a:path extrusionOk="0" h="1103629" w="1104264">
                <a:moveTo>
                  <a:pt x="1103909" y="925829"/>
                </a:moveTo>
                <a:lnTo>
                  <a:pt x="0" y="925829"/>
                </a:lnTo>
                <a:lnTo>
                  <a:pt x="0" y="1014729"/>
                </a:lnTo>
                <a:lnTo>
                  <a:pt x="7006" y="1050289"/>
                </a:lnTo>
                <a:lnTo>
                  <a:pt x="26101" y="1078230"/>
                </a:lnTo>
                <a:lnTo>
                  <a:pt x="54403" y="1097280"/>
                </a:lnTo>
                <a:lnTo>
                  <a:pt x="89026" y="1103630"/>
                </a:lnTo>
                <a:lnTo>
                  <a:pt x="1014882" y="1103630"/>
                </a:lnTo>
                <a:lnTo>
                  <a:pt x="1049500" y="1097280"/>
                </a:lnTo>
                <a:lnTo>
                  <a:pt x="1077802" y="1078230"/>
                </a:lnTo>
                <a:lnTo>
                  <a:pt x="1084747" y="1068070"/>
                </a:lnTo>
                <a:lnTo>
                  <a:pt x="89026" y="1068070"/>
                </a:lnTo>
                <a:lnTo>
                  <a:pt x="68250" y="1064260"/>
                </a:lnTo>
                <a:lnTo>
                  <a:pt x="51269" y="1052830"/>
                </a:lnTo>
                <a:lnTo>
                  <a:pt x="39813" y="1036319"/>
                </a:lnTo>
                <a:lnTo>
                  <a:pt x="35610" y="1014729"/>
                </a:lnTo>
                <a:lnTo>
                  <a:pt x="35610" y="961389"/>
                </a:lnTo>
                <a:lnTo>
                  <a:pt x="1103909" y="961389"/>
                </a:lnTo>
                <a:lnTo>
                  <a:pt x="1103909" y="925829"/>
                </a:lnTo>
                <a:close/>
              </a:path>
              <a:path extrusionOk="0" h="1103629" w="1104264">
                <a:moveTo>
                  <a:pt x="1103909" y="961389"/>
                </a:moveTo>
                <a:lnTo>
                  <a:pt x="1068298" y="961389"/>
                </a:lnTo>
                <a:lnTo>
                  <a:pt x="1068298" y="1014729"/>
                </a:lnTo>
                <a:lnTo>
                  <a:pt x="1064093" y="1036319"/>
                </a:lnTo>
                <a:lnTo>
                  <a:pt x="1052634" y="1052830"/>
                </a:lnTo>
                <a:lnTo>
                  <a:pt x="1035653" y="1064260"/>
                </a:lnTo>
                <a:lnTo>
                  <a:pt x="1014882" y="1068070"/>
                </a:lnTo>
                <a:lnTo>
                  <a:pt x="1084747" y="1068070"/>
                </a:lnTo>
                <a:lnTo>
                  <a:pt x="1096901" y="1050289"/>
                </a:lnTo>
                <a:lnTo>
                  <a:pt x="1103909" y="1014729"/>
                </a:lnTo>
                <a:lnTo>
                  <a:pt x="1103909" y="961389"/>
                </a:lnTo>
                <a:close/>
              </a:path>
              <a:path extrusionOk="0" h="1103629" w="1104264">
                <a:moveTo>
                  <a:pt x="548055" y="250189"/>
                </a:moveTo>
                <a:lnTo>
                  <a:pt x="124637" y="250189"/>
                </a:lnTo>
                <a:lnTo>
                  <a:pt x="90014" y="256539"/>
                </a:lnTo>
                <a:lnTo>
                  <a:pt x="61712" y="275589"/>
                </a:lnTo>
                <a:lnTo>
                  <a:pt x="42616" y="303529"/>
                </a:lnTo>
                <a:lnTo>
                  <a:pt x="35610" y="339089"/>
                </a:lnTo>
                <a:lnTo>
                  <a:pt x="35610" y="925829"/>
                </a:lnTo>
                <a:lnTo>
                  <a:pt x="71221" y="925829"/>
                </a:lnTo>
                <a:lnTo>
                  <a:pt x="71221" y="339089"/>
                </a:lnTo>
                <a:lnTo>
                  <a:pt x="75424" y="317500"/>
                </a:lnTo>
                <a:lnTo>
                  <a:pt x="86880" y="300989"/>
                </a:lnTo>
                <a:lnTo>
                  <a:pt x="103861" y="289559"/>
                </a:lnTo>
                <a:lnTo>
                  <a:pt x="124637" y="285749"/>
                </a:lnTo>
                <a:lnTo>
                  <a:pt x="557930" y="285749"/>
                </a:lnTo>
                <a:lnTo>
                  <a:pt x="555726" y="280669"/>
                </a:lnTo>
                <a:lnTo>
                  <a:pt x="548055" y="250189"/>
                </a:lnTo>
                <a:close/>
              </a:path>
              <a:path extrusionOk="0" h="1103629" w="1104264">
                <a:moveTo>
                  <a:pt x="1068298" y="588010"/>
                </a:moveTo>
                <a:lnTo>
                  <a:pt x="1032687" y="588010"/>
                </a:lnTo>
                <a:lnTo>
                  <a:pt x="1032687" y="925829"/>
                </a:lnTo>
                <a:lnTo>
                  <a:pt x="1068298" y="925829"/>
                </a:lnTo>
                <a:lnTo>
                  <a:pt x="1068298" y="588010"/>
                </a:lnTo>
                <a:close/>
              </a:path>
              <a:path extrusionOk="0" h="1103629" w="1104264">
                <a:moveTo>
                  <a:pt x="366725" y="285749"/>
                </a:moveTo>
                <a:lnTo>
                  <a:pt x="326288" y="285749"/>
                </a:lnTo>
                <a:lnTo>
                  <a:pt x="307111" y="321309"/>
                </a:lnTo>
                <a:lnTo>
                  <a:pt x="142443" y="321309"/>
                </a:lnTo>
                <a:lnTo>
                  <a:pt x="128590" y="323850"/>
                </a:lnTo>
                <a:lnTo>
                  <a:pt x="117270" y="331469"/>
                </a:lnTo>
                <a:lnTo>
                  <a:pt x="109633" y="342900"/>
                </a:lnTo>
                <a:lnTo>
                  <a:pt x="106832" y="356869"/>
                </a:lnTo>
                <a:lnTo>
                  <a:pt x="106832" y="854710"/>
                </a:lnTo>
                <a:lnTo>
                  <a:pt x="109633" y="868679"/>
                </a:lnTo>
                <a:lnTo>
                  <a:pt x="117270" y="880110"/>
                </a:lnTo>
                <a:lnTo>
                  <a:pt x="128590" y="887729"/>
                </a:lnTo>
                <a:lnTo>
                  <a:pt x="142443" y="890269"/>
                </a:lnTo>
                <a:lnTo>
                  <a:pt x="961466" y="890269"/>
                </a:lnTo>
                <a:lnTo>
                  <a:pt x="975313" y="887729"/>
                </a:lnTo>
                <a:lnTo>
                  <a:pt x="986634" y="880110"/>
                </a:lnTo>
                <a:lnTo>
                  <a:pt x="994273" y="868679"/>
                </a:lnTo>
                <a:lnTo>
                  <a:pt x="997076" y="854710"/>
                </a:lnTo>
                <a:lnTo>
                  <a:pt x="142443" y="854710"/>
                </a:lnTo>
                <a:lnTo>
                  <a:pt x="142443" y="356869"/>
                </a:lnTo>
                <a:lnTo>
                  <a:pt x="328263" y="356869"/>
                </a:lnTo>
                <a:lnTo>
                  <a:pt x="366725" y="285749"/>
                </a:lnTo>
                <a:close/>
              </a:path>
              <a:path extrusionOk="0" h="1103629" w="1104264">
                <a:moveTo>
                  <a:pt x="997076" y="588010"/>
                </a:moveTo>
                <a:lnTo>
                  <a:pt x="961466" y="588010"/>
                </a:lnTo>
                <a:lnTo>
                  <a:pt x="961466" y="854710"/>
                </a:lnTo>
                <a:lnTo>
                  <a:pt x="997076" y="854710"/>
                </a:lnTo>
                <a:lnTo>
                  <a:pt x="997076" y="588010"/>
                </a:lnTo>
                <a:close/>
              </a:path>
              <a:path extrusionOk="0" h="1103629" w="1104264">
                <a:moveTo>
                  <a:pt x="328263" y="356869"/>
                </a:moveTo>
                <a:lnTo>
                  <a:pt x="287934" y="356869"/>
                </a:lnTo>
                <a:lnTo>
                  <a:pt x="241274" y="443229"/>
                </a:lnTo>
                <a:lnTo>
                  <a:pt x="229336" y="468629"/>
                </a:lnTo>
                <a:lnTo>
                  <a:pt x="220692" y="496569"/>
                </a:lnTo>
                <a:lnTo>
                  <a:pt x="215437" y="524510"/>
                </a:lnTo>
                <a:lnTo>
                  <a:pt x="213664" y="552450"/>
                </a:lnTo>
                <a:lnTo>
                  <a:pt x="218369" y="599439"/>
                </a:lnTo>
                <a:lnTo>
                  <a:pt x="231863" y="642619"/>
                </a:lnTo>
                <a:lnTo>
                  <a:pt x="253221" y="681989"/>
                </a:lnTo>
                <a:lnTo>
                  <a:pt x="281514" y="716279"/>
                </a:lnTo>
                <a:lnTo>
                  <a:pt x="315815" y="744219"/>
                </a:lnTo>
                <a:lnTo>
                  <a:pt x="355196" y="765810"/>
                </a:lnTo>
                <a:lnTo>
                  <a:pt x="398730" y="778510"/>
                </a:lnTo>
                <a:lnTo>
                  <a:pt x="445490" y="783590"/>
                </a:lnTo>
                <a:lnTo>
                  <a:pt x="491045" y="779779"/>
                </a:lnTo>
                <a:lnTo>
                  <a:pt x="533566" y="765810"/>
                </a:lnTo>
                <a:lnTo>
                  <a:pt x="567357" y="748029"/>
                </a:lnTo>
                <a:lnTo>
                  <a:pt x="444753" y="748029"/>
                </a:lnTo>
                <a:lnTo>
                  <a:pt x="399986" y="742950"/>
                </a:lnTo>
                <a:lnTo>
                  <a:pt x="358861" y="727710"/>
                </a:lnTo>
                <a:lnTo>
                  <a:pt x="322560" y="704850"/>
                </a:lnTo>
                <a:lnTo>
                  <a:pt x="292267" y="674369"/>
                </a:lnTo>
                <a:lnTo>
                  <a:pt x="269164" y="638810"/>
                </a:lnTo>
                <a:lnTo>
                  <a:pt x="254435" y="596900"/>
                </a:lnTo>
                <a:lnTo>
                  <a:pt x="249262" y="552450"/>
                </a:lnTo>
                <a:lnTo>
                  <a:pt x="250765" y="528319"/>
                </a:lnTo>
                <a:lnTo>
                  <a:pt x="255217" y="505459"/>
                </a:lnTo>
                <a:lnTo>
                  <a:pt x="262534" y="481329"/>
                </a:lnTo>
                <a:lnTo>
                  <a:pt x="272630" y="459739"/>
                </a:lnTo>
                <a:lnTo>
                  <a:pt x="328263" y="356869"/>
                </a:lnTo>
                <a:close/>
              </a:path>
              <a:path extrusionOk="0" h="1103629" w="1104264">
                <a:moveTo>
                  <a:pt x="557930" y="285749"/>
                </a:moveTo>
                <a:lnTo>
                  <a:pt x="520230" y="285749"/>
                </a:lnTo>
                <a:lnTo>
                  <a:pt x="521195" y="289559"/>
                </a:lnTo>
                <a:lnTo>
                  <a:pt x="525803" y="302259"/>
                </a:lnTo>
                <a:lnTo>
                  <a:pt x="532407" y="314959"/>
                </a:lnTo>
                <a:lnTo>
                  <a:pt x="540781" y="326389"/>
                </a:lnTo>
                <a:lnTo>
                  <a:pt x="550697" y="335279"/>
                </a:lnTo>
                <a:lnTo>
                  <a:pt x="617601" y="459739"/>
                </a:lnTo>
                <a:lnTo>
                  <a:pt x="627710" y="481329"/>
                </a:lnTo>
                <a:lnTo>
                  <a:pt x="635030" y="505459"/>
                </a:lnTo>
                <a:lnTo>
                  <a:pt x="639480" y="528319"/>
                </a:lnTo>
                <a:lnTo>
                  <a:pt x="640981" y="552450"/>
                </a:lnTo>
                <a:lnTo>
                  <a:pt x="635806" y="596900"/>
                </a:lnTo>
                <a:lnTo>
                  <a:pt x="621062" y="638810"/>
                </a:lnTo>
                <a:lnTo>
                  <a:pt x="597919" y="674369"/>
                </a:lnTo>
                <a:lnTo>
                  <a:pt x="567546" y="704850"/>
                </a:lnTo>
                <a:lnTo>
                  <a:pt x="531114" y="727710"/>
                </a:lnTo>
                <a:lnTo>
                  <a:pt x="489793" y="742950"/>
                </a:lnTo>
                <a:lnTo>
                  <a:pt x="444753" y="748029"/>
                </a:lnTo>
                <a:lnTo>
                  <a:pt x="567357" y="748029"/>
                </a:lnTo>
                <a:lnTo>
                  <a:pt x="606028" y="718819"/>
                </a:lnTo>
                <a:lnTo>
                  <a:pt x="634229" y="685800"/>
                </a:lnTo>
                <a:lnTo>
                  <a:pt x="655915" y="647700"/>
                </a:lnTo>
                <a:lnTo>
                  <a:pt x="670217" y="605789"/>
                </a:lnTo>
                <a:lnTo>
                  <a:pt x="685761" y="605789"/>
                </a:lnTo>
                <a:lnTo>
                  <a:pt x="710264" y="603250"/>
                </a:lnTo>
                <a:lnTo>
                  <a:pt x="733482" y="596900"/>
                </a:lnTo>
                <a:lnTo>
                  <a:pt x="754870" y="585469"/>
                </a:lnTo>
                <a:lnTo>
                  <a:pt x="772424" y="570229"/>
                </a:lnTo>
                <a:lnTo>
                  <a:pt x="675690" y="570229"/>
                </a:lnTo>
                <a:lnTo>
                  <a:pt x="676579" y="558800"/>
                </a:lnTo>
                <a:lnTo>
                  <a:pt x="676579" y="552450"/>
                </a:lnTo>
                <a:lnTo>
                  <a:pt x="674807" y="524510"/>
                </a:lnTo>
                <a:lnTo>
                  <a:pt x="669553" y="496569"/>
                </a:lnTo>
                <a:lnTo>
                  <a:pt x="660913" y="468629"/>
                </a:lnTo>
                <a:lnTo>
                  <a:pt x="648982" y="443229"/>
                </a:lnTo>
                <a:lnTo>
                  <a:pt x="602056" y="355600"/>
                </a:lnTo>
                <a:lnTo>
                  <a:pt x="658787" y="355600"/>
                </a:lnTo>
                <a:lnTo>
                  <a:pt x="658787" y="321309"/>
                </a:lnTo>
                <a:lnTo>
                  <a:pt x="607555" y="321309"/>
                </a:lnTo>
                <a:lnTo>
                  <a:pt x="589939" y="317500"/>
                </a:lnTo>
                <a:lnTo>
                  <a:pt x="574673" y="309879"/>
                </a:lnTo>
                <a:lnTo>
                  <a:pt x="562890" y="297179"/>
                </a:lnTo>
                <a:lnTo>
                  <a:pt x="557930" y="285749"/>
                </a:lnTo>
                <a:close/>
              </a:path>
              <a:path extrusionOk="0" h="1103629" w="1104264">
                <a:moveTo>
                  <a:pt x="1103909" y="195579"/>
                </a:moveTo>
                <a:lnTo>
                  <a:pt x="819022" y="195579"/>
                </a:lnTo>
                <a:lnTo>
                  <a:pt x="819022" y="232409"/>
                </a:lnTo>
                <a:lnTo>
                  <a:pt x="1068298" y="232409"/>
                </a:lnTo>
                <a:lnTo>
                  <a:pt x="1068298" y="552450"/>
                </a:lnTo>
                <a:lnTo>
                  <a:pt x="819022" y="552450"/>
                </a:lnTo>
                <a:lnTo>
                  <a:pt x="819022" y="588010"/>
                </a:lnTo>
                <a:lnTo>
                  <a:pt x="1103909" y="588010"/>
                </a:lnTo>
                <a:lnTo>
                  <a:pt x="1103909" y="195579"/>
                </a:lnTo>
                <a:close/>
              </a:path>
              <a:path extrusionOk="0" h="1103629" w="1104264">
                <a:moveTo>
                  <a:pt x="730618" y="214629"/>
                </a:moveTo>
                <a:lnTo>
                  <a:pt x="655251" y="214629"/>
                </a:lnTo>
                <a:lnTo>
                  <a:pt x="669132" y="218439"/>
                </a:lnTo>
                <a:lnTo>
                  <a:pt x="682292" y="224789"/>
                </a:lnTo>
                <a:lnTo>
                  <a:pt x="694397" y="232409"/>
                </a:lnTo>
                <a:lnTo>
                  <a:pt x="741883" y="267969"/>
                </a:lnTo>
                <a:lnTo>
                  <a:pt x="819022" y="267969"/>
                </a:lnTo>
                <a:lnTo>
                  <a:pt x="819022" y="516889"/>
                </a:lnTo>
                <a:lnTo>
                  <a:pt x="776046" y="516889"/>
                </a:lnTo>
                <a:lnTo>
                  <a:pt x="748715" y="543560"/>
                </a:lnTo>
                <a:lnTo>
                  <a:pt x="735125" y="554989"/>
                </a:lnTo>
                <a:lnTo>
                  <a:pt x="719848" y="563879"/>
                </a:lnTo>
                <a:lnTo>
                  <a:pt x="703267" y="568960"/>
                </a:lnTo>
                <a:lnTo>
                  <a:pt x="685761" y="570229"/>
                </a:lnTo>
                <a:lnTo>
                  <a:pt x="772424" y="570229"/>
                </a:lnTo>
                <a:lnTo>
                  <a:pt x="773887" y="568960"/>
                </a:lnTo>
                <a:lnTo>
                  <a:pt x="790790" y="552450"/>
                </a:lnTo>
                <a:lnTo>
                  <a:pt x="854633" y="552450"/>
                </a:lnTo>
                <a:lnTo>
                  <a:pt x="854633" y="232409"/>
                </a:lnTo>
                <a:lnTo>
                  <a:pt x="753732" y="232409"/>
                </a:lnTo>
                <a:lnTo>
                  <a:pt x="730618" y="214629"/>
                </a:lnTo>
                <a:close/>
              </a:path>
              <a:path extrusionOk="0" h="1103629" w="1104264">
                <a:moveTo>
                  <a:pt x="925855" y="303529"/>
                </a:moveTo>
                <a:lnTo>
                  <a:pt x="890244" y="303529"/>
                </a:lnTo>
                <a:lnTo>
                  <a:pt x="890244" y="552450"/>
                </a:lnTo>
                <a:lnTo>
                  <a:pt x="925855" y="552450"/>
                </a:lnTo>
                <a:lnTo>
                  <a:pt x="925855" y="303529"/>
                </a:lnTo>
                <a:close/>
              </a:path>
              <a:path extrusionOk="0" h="1103629" w="1104264">
                <a:moveTo>
                  <a:pt x="658787" y="355600"/>
                </a:moveTo>
                <a:lnTo>
                  <a:pt x="603910" y="355600"/>
                </a:lnTo>
                <a:lnTo>
                  <a:pt x="605688" y="356869"/>
                </a:lnTo>
                <a:lnTo>
                  <a:pt x="658787" y="356869"/>
                </a:lnTo>
                <a:lnTo>
                  <a:pt x="658787" y="355600"/>
                </a:lnTo>
                <a:close/>
              </a:path>
              <a:path extrusionOk="0" h="1103629" w="1104264">
                <a:moveTo>
                  <a:pt x="925855" y="232409"/>
                </a:moveTo>
                <a:lnTo>
                  <a:pt x="890244" y="232409"/>
                </a:lnTo>
                <a:lnTo>
                  <a:pt x="890244" y="267969"/>
                </a:lnTo>
                <a:lnTo>
                  <a:pt x="925855" y="267969"/>
                </a:lnTo>
                <a:lnTo>
                  <a:pt x="925855" y="232409"/>
                </a:lnTo>
                <a:close/>
              </a:path>
              <a:path extrusionOk="0" h="1103629" w="1104264">
                <a:moveTo>
                  <a:pt x="302691" y="0"/>
                </a:moveTo>
                <a:lnTo>
                  <a:pt x="260946" y="0"/>
                </a:lnTo>
                <a:lnTo>
                  <a:pt x="315874" y="182879"/>
                </a:lnTo>
                <a:lnTo>
                  <a:pt x="303342" y="191769"/>
                </a:lnTo>
                <a:lnTo>
                  <a:pt x="293539" y="203199"/>
                </a:lnTo>
                <a:lnTo>
                  <a:pt x="287154" y="215899"/>
                </a:lnTo>
                <a:lnTo>
                  <a:pt x="284873" y="232409"/>
                </a:lnTo>
                <a:lnTo>
                  <a:pt x="284873" y="237489"/>
                </a:lnTo>
                <a:lnTo>
                  <a:pt x="286169" y="243839"/>
                </a:lnTo>
                <a:lnTo>
                  <a:pt x="288150" y="250189"/>
                </a:lnTo>
                <a:lnTo>
                  <a:pt x="328460" y="250189"/>
                </a:lnTo>
                <a:lnTo>
                  <a:pt x="320484" y="241299"/>
                </a:lnTo>
                <a:lnTo>
                  <a:pt x="320484" y="222249"/>
                </a:lnTo>
                <a:lnTo>
                  <a:pt x="328460" y="214629"/>
                </a:lnTo>
                <a:lnTo>
                  <a:pt x="730618" y="214629"/>
                </a:lnTo>
                <a:lnTo>
                  <a:pt x="715759" y="203199"/>
                </a:lnTo>
                <a:lnTo>
                  <a:pt x="698806" y="193039"/>
                </a:lnTo>
                <a:lnTo>
                  <a:pt x="680389" y="185419"/>
                </a:lnTo>
                <a:lnTo>
                  <a:pt x="660963" y="180339"/>
                </a:lnTo>
                <a:lnTo>
                  <a:pt x="640981" y="177799"/>
                </a:lnTo>
                <a:lnTo>
                  <a:pt x="351548" y="177799"/>
                </a:lnTo>
                <a:lnTo>
                  <a:pt x="310260" y="40639"/>
                </a:lnTo>
                <a:lnTo>
                  <a:pt x="351500" y="40639"/>
                </a:lnTo>
                <a:lnTo>
                  <a:pt x="346141" y="30479"/>
                </a:lnTo>
                <a:lnTo>
                  <a:pt x="335640" y="16509"/>
                </a:lnTo>
                <a:lnTo>
                  <a:pt x="321536" y="5079"/>
                </a:lnTo>
                <a:lnTo>
                  <a:pt x="302691" y="0"/>
                </a:lnTo>
                <a:close/>
              </a:path>
              <a:path extrusionOk="0" h="1103629" w="1104264">
                <a:moveTo>
                  <a:pt x="617078" y="40639"/>
                </a:moveTo>
                <a:lnTo>
                  <a:pt x="579996" y="40639"/>
                </a:lnTo>
                <a:lnTo>
                  <a:pt x="538708" y="177799"/>
                </a:lnTo>
                <a:lnTo>
                  <a:pt x="575881" y="177799"/>
                </a:lnTo>
                <a:lnTo>
                  <a:pt x="617078" y="40639"/>
                </a:lnTo>
                <a:close/>
              </a:path>
              <a:path extrusionOk="0" h="1103629" w="1104264">
                <a:moveTo>
                  <a:pt x="351500" y="40639"/>
                </a:moveTo>
                <a:lnTo>
                  <a:pt x="310260" y="40639"/>
                </a:lnTo>
                <a:lnTo>
                  <a:pt x="313982" y="45719"/>
                </a:lnTo>
                <a:lnTo>
                  <a:pt x="317868" y="53339"/>
                </a:lnTo>
                <a:lnTo>
                  <a:pt x="340877" y="91439"/>
                </a:lnTo>
                <a:lnTo>
                  <a:pt x="373837" y="106679"/>
                </a:lnTo>
                <a:lnTo>
                  <a:pt x="392681" y="102869"/>
                </a:lnTo>
                <a:lnTo>
                  <a:pt x="406788" y="91439"/>
                </a:lnTo>
                <a:lnTo>
                  <a:pt x="417297" y="77469"/>
                </a:lnTo>
                <a:lnTo>
                  <a:pt x="420652" y="71119"/>
                </a:lnTo>
                <a:lnTo>
                  <a:pt x="373837" y="71119"/>
                </a:lnTo>
                <a:lnTo>
                  <a:pt x="369161" y="69849"/>
                </a:lnTo>
                <a:lnTo>
                  <a:pt x="364464" y="64769"/>
                </a:lnTo>
                <a:lnTo>
                  <a:pt x="359538" y="55879"/>
                </a:lnTo>
                <a:lnTo>
                  <a:pt x="351500" y="40639"/>
                </a:lnTo>
                <a:close/>
              </a:path>
              <a:path extrusionOk="0" h="1103629" w="1104264">
                <a:moveTo>
                  <a:pt x="491209" y="35559"/>
                </a:moveTo>
                <a:lnTo>
                  <a:pt x="444995" y="35559"/>
                </a:lnTo>
                <a:lnTo>
                  <a:pt x="449689" y="38099"/>
                </a:lnTo>
                <a:lnTo>
                  <a:pt x="454404" y="43179"/>
                </a:lnTo>
                <a:lnTo>
                  <a:pt x="459345" y="50799"/>
                </a:lnTo>
                <a:lnTo>
                  <a:pt x="464718" y="62229"/>
                </a:lnTo>
                <a:lnTo>
                  <a:pt x="472772" y="77469"/>
                </a:lnTo>
                <a:lnTo>
                  <a:pt x="483292" y="91439"/>
                </a:lnTo>
                <a:lnTo>
                  <a:pt x="497411" y="102869"/>
                </a:lnTo>
                <a:lnTo>
                  <a:pt x="516267" y="106679"/>
                </a:lnTo>
                <a:lnTo>
                  <a:pt x="535138" y="102869"/>
                </a:lnTo>
                <a:lnTo>
                  <a:pt x="549263" y="91439"/>
                </a:lnTo>
                <a:lnTo>
                  <a:pt x="559782" y="77469"/>
                </a:lnTo>
                <a:lnTo>
                  <a:pt x="563135" y="71119"/>
                </a:lnTo>
                <a:lnTo>
                  <a:pt x="516267" y="71119"/>
                </a:lnTo>
                <a:lnTo>
                  <a:pt x="511577" y="69849"/>
                </a:lnTo>
                <a:lnTo>
                  <a:pt x="506872" y="64769"/>
                </a:lnTo>
                <a:lnTo>
                  <a:pt x="501944" y="55879"/>
                </a:lnTo>
                <a:lnTo>
                  <a:pt x="491209" y="35559"/>
                </a:lnTo>
                <a:close/>
              </a:path>
              <a:path extrusionOk="0" h="1103629" w="1104264">
                <a:moveTo>
                  <a:pt x="444995" y="0"/>
                </a:moveTo>
                <a:lnTo>
                  <a:pt x="426143" y="5079"/>
                </a:lnTo>
                <a:lnTo>
                  <a:pt x="412032" y="16509"/>
                </a:lnTo>
                <a:lnTo>
                  <a:pt x="401522" y="30479"/>
                </a:lnTo>
                <a:lnTo>
                  <a:pt x="388117" y="55879"/>
                </a:lnTo>
                <a:lnTo>
                  <a:pt x="383197" y="64769"/>
                </a:lnTo>
                <a:lnTo>
                  <a:pt x="378505" y="69849"/>
                </a:lnTo>
                <a:lnTo>
                  <a:pt x="373837" y="71119"/>
                </a:lnTo>
                <a:lnTo>
                  <a:pt x="420652" y="71119"/>
                </a:lnTo>
                <a:lnTo>
                  <a:pt x="425348" y="62229"/>
                </a:lnTo>
                <a:lnTo>
                  <a:pt x="430709" y="50799"/>
                </a:lnTo>
                <a:lnTo>
                  <a:pt x="435633" y="43179"/>
                </a:lnTo>
                <a:lnTo>
                  <a:pt x="440327" y="38099"/>
                </a:lnTo>
                <a:lnTo>
                  <a:pt x="444995" y="35559"/>
                </a:lnTo>
                <a:lnTo>
                  <a:pt x="491209" y="35559"/>
                </a:lnTo>
                <a:lnTo>
                  <a:pt x="488525" y="30479"/>
                </a:lnTo>
                <a:lnTo>
                  <a:pt x="477999" y="16509"/>
                </a:lnTo>
                <a:lnTo>
                  <a:pt x="463867" y="5079"/>
                </a:lnTo>
                <a:lnTo>
                  <a:pt x="444995" y="0"/>
                </a:lnTo>
                <a:close/>
              </a:path>
              <a:path extrusionOk="0" h="1103629" w="1104264">
                <a:moveTo>
                  <a:pt x="629285" y="0"/>
                </a:moveTo>
                <a:lnTo>
                  <a:pt x="587565" y="0"/>
                </a:lnTo>
                <a:lnTo>
                  <a:pt x="568695" y="5079"/>
                </a:lnTo>
                <a:lnTo>
                  <a:pt x="554569" y="16509"/>
                </a:lnTo>
                <a:lnTo>
                  <a:pt x="544051" y="30479"/>
                </a:lnTo>
                <a:lnTo>
                  <a:pt x="530624" y="55879"/>
                </a:lnTo>
                <a:lnTo>
                  <a:pt x="525683" y="64769"/>
                </a:lnTo>
                <a:lnTo>
                  <a:pt x="520967" y="69849"/>
                </a:lnTo>
                <a:lnTo>
                  <a:pt x="516267" y="71119"/>
                </a:lnTo>
                <a:lnTo>
                  <a:pt x="563135" y="71119"/>
                </a:lnTo>
                <a:lnTo>
                  <a:pt x="567829" y="62229"/>
                </a:lnTo>
                <a:lnTo>
                  <a:pt x="572338" y="53339"/>
                </a:lnTo>
                <a:lnTo>
                  <a:pt x="576237" y="45719"/>
                </a:lnTo>
                <a:lnTo>
                  <a:pt x="579996" y="40639"/>
                </a:lnTo>
                <a:lnTo>
                  <a:pt x="617078" y="40639"/>
                </a:lnTo>
                <a:lnTo>
                  <a:pt x="629285"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2" name="Google Shape;502;p11"/>
          <p:cNvSpPr/>
          <p:nvPr/>
        </p:nvSpPr>
        <p:spPr>
          <a:xfrm>
            <a:off x="958907" y="3279487"/>
            <a:ext cx="193763" cy="244741"/>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3" name="Google Shape;503;p11"/>
          <p:cNvSpPr/>
          <p:nvPr/>
        </p:nvSpPr>
        <p:spPr>
          <a:xfrm>
            <a:off x="6241467" y="3596027"/>
            <a:ext cx="43180" cy="43180"/>
          </a:xfrm>
          <a:custGeom>
            <a:rect b="b" l="l" r="r" t="t"/>
            <a:pathLst>
              <a:path extrusionOk="0" h="43179" w="43179">
                <a:moveTo>
                  <a:pt x="21551" y="0"/>
                </a:moveTo>
                <a:lnTo>
                  <a:pt x="13438" y="1576"/>
                </a:lnTo>
                <a:lnTo>
                  <a:pt x="6305" y="6305"/>
                </a:lnTo>
                <a:lnTo>
                  <a:pt x="1576" y="13443"/>
                </a:lnTo>
                <a:lnTo>
                  <a:pt x="0" y="21558"/>
                </a:lnTo>
                <a:lnTo>
                  <a:pt x="1576" y="29672"/>
                </a:lnTo>
                <a:lnTo>
                  <a:pt x="6305" y="36810"/>
                </a:lnTo>
                <a:lnTo>
                  <a:pt x="13438" y="41540"/>
                </a:lnTo>
                <a:lnTo>
                  <a:pt x="21551" y="43116"/>
                </a:lnTo>
                <a:lnTo>
                  <a:pt x="29665" y="41540"/>
                </a:lnTo>
                <a:lnTo>
                  <a:pt x="36798" y="36810"/>
                </a:lnTo>
                <a:lnTo>
                  <a:pt x="41534" y="29672"/>
                </a:lnTo>
                <a:lnTo>
                  <a:pt x="43113" y="21558"/>
                </a:lnTo>
                <a:lnTo>
                  <a:pt x="41534" y="13443"/>
                </a:lnTo>
                <a:lnTo>
                  <a:pt x="36798" y="6305"/>
                </a:lnTo>
                <a:lnTo>
                  <a:pt x="29665" y="1576"/>
                </a:lnTo>
                <a:lnTo>
                  <a:pt x="21551"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4" name="Google Shape;504;p11"/>
          <p:cNvSpPr/>
          <p:nvPr/>
        </p:nvSpPr>
        <p:spPr>
          <a:xfrm>
            <a:off x="6176185" y="2884107"/>
            <a:ext cx="474345" cy="474345"/>
          </a:xfrm>
          <a:custGeom>
            <a:rect b="b" l="l" r="r" t="t"/>
            <a:pathLst>
              <a:path extrusionOk="0" h="474345" w="474345">
                <a:moveTo>
                  <a:pt x="237108" y="0"/>
                </a:moveTo>
                <a:lnTo>
                  <a:pt x="189385" y="4825"/>
                </a:lnTo>
                <a:lnTo>
                  <a:pt x="144907" y="18662"/>
                </a:lnTo>
                <a:lnTo>
                  <a:pt x="104634" y="40548"/>
                </a:lnTo>
                <a:lnTo>
                  <a:pt x="69529" y="69524"/>
                </a:lnTo>
                <a:lnTo>
                  <a:pt x="40551" y="104629"/>
                </a:lnTo>
                <a:lnTo>
                  <a:pt x="18663" y="144902"/>
                </a:lnTo>
                <a:lnTo>
                  <a:pt x="4826" y="189382"/>
                </a:lnTo>
                <a:lnTo>
                  <a:pt x="0" y="237109"/>
                </a:lnTo>
                <a:lnTo>
                  <a:pt x="4826" y="284831"/>
                </a:lnTo>
                <a:lnTo>
                  <a:pt x="18663" y="329308"/>
                </a:lnTo>
                <a:lnTo>
                  <a:pt x="40551" y="369579"/>
                </a:lnTo>
                <a:lnTo>
                  <a:pt x="69529" y="404682"/>
                </a:lnTo>
                <a:lnTo>
                  <a:pt x="104634" y="433657"/>
                </a:lnTo>
                <a:lnTo>
                  <a:pt x="144907" y="455543"/>
                </a:lnTo>
                <a:lnTo>
                  <a:pt x="189385" y="469379"/>
                </a:lnTo>
                <a:lnTo>
                  <a:pt x="237108" y="474205"/>
                </a:lnTo>
                <a:lnTo>
                  <a:pt x="284832" y="469379"/>
                </a:lnTo>
                <a:lnTo>
                  <a:pt x="329310" y="455543"/>
                </a:lnTo>
                <a:lnTo>
                  <a:pt x="369583" y="433657"/>
                </a:lnTo>
                <a:lnTo>
                  <a:pt x="372679" y="431101"/>
                </a:lnTo>
                <a:lnTo>
                  <a:pt x="237108" y="431101"/>
                </a:lnTo>
                <a:lnTo>
                  <a:pt x="192680" y="425968"/>
                </a:lnTo>
                <a:lnTo>
                  <a:pt x="151869" y="411352"/>
                </a:lnTo>
                <a:lnTo>
                  <a:pt x="115846" y="388426"/>
                </a:lnTo>
                <a:lnTo>
                  <a:pt x="85787" y="358365"/>
                </a:lnTo>
                <a:lnTo>
                  <a:pt x="62863" y="322343"/>
                </a:lnTo>
                <a:lnTo>
                  <a:pt x="48248" y="281533"/>
                </a:lnTo>
                <a:lnTo>
                  <a:pt x="43116" y="237109"/>
                </a:lnTo>
                <a:lnTo>
                  <a:pt x="48248" y="192684"/>
                </a:lnTo>
                <a:lnTo>
                  <a:pt x="62863" y="151874"/>
                </a:lnTo>
                <a:lnTo>
                  <a:pt x="85787" y="115852"/>
                </a:lnTo>
                <a:lnTo>
                  <a:pt x="115846" y="85791"/>
                </a:lnTo>
                <a:lnTo>
                  <a:pt x="151869" y="62865"/>
                </a:lnTo>
                <a:lnTo>
                  <a:pt x="192680" y="48249"/>
                </a:lnTo>
                <a:lnTo>
                  <a:pt x="237108" y="43116"/>
                </a:lnTo>
                <a:lnTo>
                  <a:pt x="372694" y="43116"/>
                </a:lnTo>
                <a:lnTo>
                  <a:pt x="369583" y="40548"/>
                </a:lnTo>
                <a:lnTo>
                  <a:pt x="329310" y="18662"/>
                </a:lnTo>
                <a:lnTo>
                  <a:pt x="284832" y="4825"/>
                </a:lnTo>
                <a:lnTo>
                  <a:pt x="237108" y="0"/>
                </a:lnTo>
                <a:close/>
              </a:path>
              <a:path extrusionOk="0" h="474345" w="474345">
                <a:moveTo>
                  <a:pt x="372694" y="43116"/>
                </a:moveTo>
                <a:lnTo>
                  <a:pt x="237108" y="43116"/>
                </a:lnTo>
                <a:lnTo>
                  <a:pt x="281537" y="48249"/>
                </a:lnTo>
                <a:lnTo>
                  <a:pt x="322348" y="62865"/>
                </a:lnTo>
                <a:lnTo>
                  <a:pt x="358371" y="85791"/>
                </a:lnTo>
                <a:lnTo>
                  <a:pt x="388430" y="115852"/>
                </a:lnTo>
                <a:lnTo>
                  <a:pt x="411354" y="151874"/>
                </a:lnTo>
                <a:lnTo>
                  <a:pt x="425969" y="192684"/>
                </a:lnTo>
                <a:lnTo>
                  <a:pt x="431101" y="237109"/>
                </a:lnTo>
                <a:lnTo>
                  <a:pt x="425969" y="281533"/>
                </a:lnTo>
                <a:lnTo>
                  <a:pt x="411354" y="322343"/>
                </a:lnTo>
                <a:lnTo>
                  <a:pt x="388430" y="358365"/>
                </a:lnTo>
                <a:lnTo>
                  <a:pt x="358371" y="388426"/>
                </a:lnTo>
                <a:lnTo>
                  <a:pt x="322348" y="411352"/>
                </a:lnTo>
                <a:lnTo>
                  <a:pt x="281537" y="425968"/>
                </a:lnTo>
                <a:lnTo>
                  <a:pt x="237108" y="431101"/>
                </a:lnTo>
                <a:lnTo>
                  <a:pt x="372679" y="431101"/>
                </a:lnTo>
                <a:lnTo>
                  <a:pt x="404688" y="404682"/>
                </a:lnTo>
                <a:lnTo>
                  <a:pt x="433666" y="369579"/>
                </a:lnTo>
                <a:lnTo>
                  <a:pt x="455554" y="329308"/>
                </a:lnTo>
                <a:lnTo>
                  <a:pt x="469391" y="284831"/>
                </a:lnTo>
                <a:lnTo>
                  <a:pt x="474217" y="237109"/>
                </a:lnTo>
                <a:lnTo>
                  <a:pt x="469391" y="189382"/>
                </a:lnTo>
                <a:lnTo>
                  <a:pt x="455554" y="144902"/>
                </a:lnTo>
                <a:lnTo>
                  <a:pt x="433666" y="104629"/>
                </a:lnTo>
                <a:lnTo>
                  <a:pt x="404688" y="69524"/>
                </a:lnTo>
                <a:lnTo>
                  <a:pt x="372694" y="43116"/>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5" name="Google Shape;505;p11"/>
          <p:cNvSpPr/>
          <p:nvPr/>
        </p:nvSpPr>
        <p:spPr>
          <a:xfrm>
            <a:off x="5770961" y="3342161"/>
            <a:ext cx="1103630" cy="646430"/>
          </a:xfrm>
          <a:custGeom>
            <a:rect b="b" l="l" r="r" t="t"/>
            <a:pathLst>
              <a:path extrusionOk="0" h="646429" w="1103629">
                <a:moveTo>
                  <a:pt x="151014" y="243468"/>
                </a:moveTo>
                <a:lnTo>
                  <a:pt x="108832" y="262367"/>
                </a:lnTo>
                <a:lnTo>
                  <a:pt x="6280" y="365212"/>
                </a:lnTo>
                <a:lnTo>
                  <a:pt x="0" y="380404"/>
                </a:lnTo>
                <a:lnTo>
                  <a:pt x="1558" y="388493"/>
                </a:lnTo>
                <a:lnTo>
                  <a:pt x="6254" y="395616"/>
                </a:lnTo>
                <a:lnTo>
                  <a:pt x="248278" y="639481"/>
                </a:lnTo>
                <a:lnTo>
                  <a:pt x="255360" y="644233"/>
                </a:lnTo>
                <a:lnTo>
                  <a:pt x="263439" y="645852"/>
                </a:lnTo>
                <a:lnTo>
                  <a:pt x="271542" y="644330"/>
                </a:lnTo>
                <a:lnTo>
                  <a:pt x="278695" y="639659"/>
                </a:lnTo>
                <a:lnTo>
                  <a:pt x="325173" y="593875"/>
                </a:lnTo>
                <a:lnTo>
                  <a:pt x="263747" y="593875"/>
                </a:lnTo>
                <a:lnTo>
                  <a:pt x="51962" y="380465"/>
                </a:lnTo>
                <a:lnTo>
                  <a:pt x="139338" y="292835"/>
                </a:lnTo>
                <a:lnTo>
                  <a:pt x="145289" y="288606"/>
                </a:lnTo>
                <a:lnTo>
                  <a:pt x="152099" y="286640"/>
                </a:lnTo>
                <a:lnTo>
                  <a:pt x="224596" y="286640"/>
                </a:lnTo>
                <a:lnTo>
                  <a:pt x="203892" y="265936"/>
                </a:lnTo>
                <a:lnTo>
                  <a:pt x="218552" y="244498"/>
                </a:lnTo>
                <a:lnTo>
                  <a:pt x="166477" y="244498"/>
                </a:lnTo>
                <a:lnTo>
                  <a:pt x="151014" y="243468"/>
                </a:lnTo>
                <a:close/>
              </a:path>
              <a:path extrusionOk="0" h="646429" w="1103629">
                <a:moveTo>
                  <a:pt x="224596" y="286640"/>
                </a:moveTo>
                <a:lnTo>
                  <a:pt x="152099" y="286640"/>
                </a:lnTo>
                <a:lnTo>
                  <a:pt x="159203" y="287012"/>
                </a:lnTo>
                <a:lnTo>
                  <a:pt x="166033" y="289799"/>
                </a:lnTo>
                <a:lnTo>
                  <a:pt x="167704" y="290930"/>
                </a:lnTo>
                <a:lnTo>
                  <a:pt x="173049" y="296034"/>
                </a:lnTo>
                <a:lnTo>
                  <a:pt x="257424" y="380465"/>
                </a:lnTo>
                <a:lnTo>
                  <a:pt x="352710" y="475727"/>
                </a:lnTo>
                <a:lnTo>
                  <a:pt x="357497" y="482983"/>
                </a:lnTo>
                <a:lnTo>
                  <a:pt x="359017" y="491140"/>
                </a:lnTo>
                <a:lnTo>
                  <a:pt x="357416" y="499186"/>
                </a:lnTo>
                <a:lnTo>
                  <a:pt x="352837" y="506106"/>
                </a:lnTo>
                <a:lnTo>
                  <a:pt x="263747" y="593875"/>
                </a:lnTo>
                <a:lnTo>
                  <a:pt x="325173" y="593875"/>
                </a:lnTo>
                <a:lnTo>
                  <a:pt x="383203" y="536713"/>
                </a:lnTo>
                <a:lnTo>
                  <a:pt x="394189" y="521976"/>
                </a:lnTo>
                <a:lnTo>
                  <a:pt x="400461" y="505167"/>
                </a:lnTo>
                <a:lnTo>
                  <a:pt x="401939" y="487408"/>
                </a:lnTo>
                <a:lnTo>
                  <a:pt x="398545" y="469822"/>
                </a:lnTo>
                <a:lnTo>
                  <a:pt x="421011" y="448143"/>
                </a:lnTo>
                <a:lnTo>
                  <a:pt x="430769" y="440373"/>
                </a:lnTo>
                <a:lnTo>
                  <a:pt x="441470" y="434795"/>
                </a:lnTo>
                <a:lnTo>
                  <a:pt x="372751" y="434795"/>
                </a:lnTo>
                <a:lnTo>
                  <a:pt x="224596" y="286640"/>
                </a:lnTo>
                <a:close/>
              </a:path>
              <a:path extrusionOk="0" h="646429" w="1103629">
                <a:moveTo>
                  <a:pt x="1091185" y="42951"/>
                </a:moveTo>
                <a:lnTo>
                  <a:pt x="1013769" y="42951"/>
                </a:lnTo>
                <a:lnTo>
                  <a:pt x="1030211" y="44716"/>
                </a:lnTo>
                <a:lnTo>
                  <a:pt x="1045203" y="52919"/>
                </a:lnTo>
                <a:lnTo>
                  <a:pt x="1055819" y="66333"/>
                </a:lnTo>
                <a:lnTo>
                  <a:pt x="1060313" y="82254"/>
                </a:lnTo>
                <a:lnTo>
                  <a:pt x="1058516" y="98716"/>
                </a:lnTo>
                <a:lnTo>
                  <a:pt x="856926" y="344879"/>
                </a:lnTo>
                <a:lnTo>
                  <a:pt x="808794" y="376054"/>
                </a:lnTo>
                <a:lnTo>
                  <a:pt x="752443" y="386903"/>
                </a:lnTo>
                <a:lnTo>
                  <a:pt x="465905" y="386903"/>
                </a:lnTo>
                <a:lnTo>
                  <a:pt x="445198" y="388885"/>
                </a:lnTo>
                <a:lnTo>
                  <a:pt x="425519" y="394704"/>
                </a:lnTo>
                <a:lnTo>
                  <a:pt x="407327" y="404177"/>
                </a:lnTo>
                <a:lnTo>
                  <a:pt x="391077" y="417117"/>
                </a:lnTo>
                <a:lnTo>
                  <a:pt x="372751" y="434795"/>
                </a:lnTo>
                <a:lnTo>
                  <a:pt x="441470" y="434795"/>
                </a:lnTo>
                <a:lnTo>
                  <a:pt x="441686" y="434682"/>
                </a:lnTo>
                <a:lnTo>
                  <a:pt x="453490" y="431185"/>
                </a:lnTo>
                <a:lnTo>
                  <a:pt x="465905" y="429995"/>
                </a:lnTo>
                <a:lnTo>
                  <a:pt x="752443" y="429995"/>
                </a:lnTo>
                <a:lnTo>
                  <a:pt x="789912" y="426392"/>
                </a:lnTo>
                <a:lnTo>
                  <a:pt x="858401" y="398576"/>
                </a:lnTo>
                <a:lnTo>
                  <a:pt x="888202" y="374608"/>
                </a:lnTo>
                <a:lnTo>
                  <a:pt x="1083252" y="141501"/>
                </a:lnTo>
                <a:lnTo>
                  <a:pt x="1103255" y="78647"/>
                </a:lnTo>
                <a:lnTo>
                  <a:pt x="1094247" y="46820"/>
                </a:lnTo>
                <a:lnTo>
                  <a:pt x="1091185" y="42951"/>
                </a:lnTo>
                <a:close/>
              </a:path>
              <a:path extrusionOk="0" h="646429" w="1103629">
                <a:moveTo>
                  <a:pt x="814191" y="149794"/>
                </a:moveTo>
                <a:lnTo>
                  <a:pt x="409530" y="149794"/>
                </a:lnTo>
                <a:lnTo>
                  <a:pt x="434075" y="151037"/>
                </a:lnTo>
                <a:lnTo>
                  <a:pt x="458173" y="154766"/>
                </a:lnTo>
                <a:lnTo>
                  <a:pt x="481602" y="160928"/>
                </a:lnTo>
                <a:lnTo>
                  <a:pt x="504424" y="169543"/>
                </a:lnTo>
                <a:lnTo>
                  <a:pt x="507155" y="170737"/>
                </a:lnTo>
                <a:lnTo>
                  <a:pt x="510089" y="171359"/>
                </a:lnTo>
                <a:lnTo>
                  <a:pt x="757840" y="171359"/>
                </a:lnTo>
                <a:lnTo>
                  <a:pt x="774434" y="174711"/>
                </a:lnTo>
                <a:lnTo>
                  <a:pt x="788155" y="183889"/>
                </a:lnTo>
                <a:lnTo>
                  <a:pt x="797495" y="197575"/>
                </a:lnTo>
                <a:lnTo>
                  <a:pt x="800944" y="214450"/>
                </a:lnTo>
                <a:lnTo>
                  <a:pt x="797552" y="231217"/>
                </a:lnTo>
                <a:lnTo>
                  <a:pt x="788308" y="244924"/>
                </a:lnTo>
                <a:lnTo>
                  <a:pt x="774605" y="254173"/>
                </a:lnTo>
                <a:lnTo>
                  <a:pt x="757840" y="257567"/>
                </a:lnTo>
                <a:lnTo>
                  <a:pt x="581971" y="257567"/>
                </a:lnTo>
                <a:lnTo>
                  <a:pt x="573588" y="259261"/>
                </a:lnTo>
                <a:lnTo>
                  <a:pt x="566737" y="263880"/>
                </a:lnTo>
                <a:lnTo>
                  <a:pt x="562115" y="270731"/>
                </a:lnTo>
                <a:lnTo>
                  <a:pt x="560419" y="279119"/>
                </a:lnTo>
                <a:lnTo>
                  <a:pt x="562115" y="287514"/>
                </a:lnTo>
                <a:lnTo>
                  <a:pt x="566737" y="294368"/>
                </a:lnTo>
                <a:lnTo>
                  <a:pt x="573588" y="298989"/>
                </a:lnTo>
                <a:lnTo>
                  <a:pt x="581971" y="300683"/>
                </a:lnTo>
                <a:lnTo>
                  <a:pt x="757840" y="300683"/>
                </a:lnTo>
                <a:lnTo>
                  <a:pt x="791366" y="293896"/>
                </a:lnTo>
                <a:lnTo>
                  <a:pt x="818776" y="275397"/>
                </a:lnTo>
                <a:lnTo>
                  <a:pt x="837273" y="247984"/>
                </a:lnTo>
                <a:lnTo>
                  <a:pt x="844061" y="214450"/>
                </a:lnTo>
                <a:lnTo>
                  <a:pt x="844061" y="210666"/>
                </a:lnTo>
                <a:lnTo>
                  <a:pt x="843781" y="206906"/>
                </a:lnTo>
                <a:lnTo>
                  <a:pt x="843299" y="203185"/>
                </a:lnTo>
                <a:lnTo>
                  <a:pt x="884996" y="160323"/>
                </a:lnTo>
                <a:lnTo>
                  <a:pt x="824858" y="160323"/>
                </a:lnTo>
                <a:lnTo>
                  <a:pt x="814191" y="149794"/>
                </a:lnTo>
                <a:close/>
              </a:path>
              <a:path extrusionOk="0" h="646429" w="1103629">
                <a:moveTo>
                  <a:pt x="409543" y="106678"/>
                </a:moveTo>
                <a:lnTo>
                  <a:pt x="358875" y="110646"/>
                </a:lnTo>
                <a:lnTo>
                  <a:pt x="311203" y="122439"/>
                </a:lnTo>
                <a:lnTo>
                  <a:pt x="267327" y="141889"/>
                </a:lnTo>
                <a:lnTo>
                  <a:pt x="228047" y="168827"/>
                </a:lnTo>
                <a:lnTo>
                  <a:pt x="194163" y="203086"/>
                </a:lnTo>
                <a:lnTo>
                  <a:pt x="166477" y="244498"/>
                </a:lnTo>
                <a:lnTo>
                  <a:pt x="218552" y="244498"/>
                </a:lnTo>
                <a:lnTo>
                  <a:pt x="231592" y="225430"/>
                </a:lnTo>
                <a:lnTo>
                  <a:pt x="266800" y="193074"/>
                </a:lnTo>
                <a:lnTo>
                  <a:pt x="308720" y="169356"/>
                </a:lnTo>
                <a:lnTo>
                  <a:pt x="356561" y="154766"/>
                </a:lnTo>
                <a:lnTo>
                  <a:pt x="409530" y="149794"/>
                </a:lnTo>
                <a:lnTo>
                  <a:pt x="814191" y="149794"/>
                </a:lnTo>
                <a:lnTo>
                  <a:pt x="811331" y="146971"/>
                </a:lnTo>
                <a:lnTo>
                  <a:pt x="795250" y="136866"/>
                </a:lnTo>
                <a:lnTo>
                  <a:pt x="777218" y="130465"/>
                </a:lnTo>
                <a:lnTo>
                  <a:pt x="757840" y="128230"/>
                </a:lnTo>
                <a:lnTo>
                  <a:pt x="517480" y="128230"/>
                </a:lnTo>
                <a:lnTo>
                  <a:pt x="491453" y="118829"/>
                </a:lnTo>
                <a:lnTo>
                  <a:pt x="464731" y="112091"/>
                </a:lnTo>
                <a:lnTo>
                  <a:pt x="437399" y="108034"/>
                </a:lnTo>
                <a:lnTo>
                  <a:pt x="409543" y="106678"/>
                </a:lnTo>
                <a:close/>
              </a:path>
              <a:path extrusionOk="0" h="646429" w="1103629">
                <a:moveTo>
                  <a:pt x="1010524" y="0"/>
                </a:moveTo>
                <a:lnTo>
                  <a:pt x="978847" y="8765"/>
                </a:lnTo>
                <a:lnTo>
                  <a:pt x="952036" y="29602"/>
                </a:lnTo>
                <a:lnTo>
                  <a:pt x="824858" y="160323"/>
                </a:lnTo>
                <a:lnTo>
                  <a:pt x="884996" y="160323"/>
                </a:lnTo>
                <a:lnTo>
                  <a:pt x="979362" y="63321"/>
                </a:lnTo>
                <a:lnTo>
                  <a:pt x="984421" y="58062"/>
                </a:lnTo>
                <a:lnTo>
                  <a:pt x="997849" y="47456"/>
                </a:lnTo>
                <a:lnTo>
                  <a:pt x="1013769" y="42951"/>
                </a:lnTo>
                <a:lnTo>
                  <a:pt x="1091185" y="42951"/>
                </a:lnTo>
                <a:lnTo>
                  <a:pt x="1073003" y="19975"/>
                </a:lnTo>
                <a:lnTo>
                  <a:pt x="1043199" y="3629"/>
                </a:lnTo>
                <a:lnTo>
                  <a:pt x="1010524"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6" name="Google Shape;506;p11"/>
          <p:cNvSpPr/>
          <p:nvPr/>
        </p:nvSpPr>
        <p:spPr>
          <a:xfrm>
            <a:off x="6311405" y="2998848"/>
            <a:ext cx="193763" cy="244728"/>
          </a:xfrm>
          <a:prstGeom prst="rect">
            <a:avLst/>
          </a:prstGeom>
          <a:blipFill rotWithShape="1">
            <a:blip r:embed="rId5">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7" name="Google Shape;507;p11"/>
          <p:cNvSpPr/>
          <p:nvPr/>
        </p:nvSpPr>
        <p:spPr>
          <a:xfrm>
            <a:off x="10935461" y="3970020"/>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8" name="Google Shape;508;p11"/>
          <p:cNvSpPr/>
          <p:nvPr/>
        </p:nvSpPr>
        <p:spPr>
          <a:xfrm>
            <a:off x="10935461" y="3916679"/>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9" name="Google Shape;509;p11"/>
          <p:cNvSpPr/>
          <p:nvPr/>
        </p:nvSpPr>
        <p:spPr>
          <a:xfrm>
            <a:off x="10935461" y="388112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0" name="Google Shape;510;p11"/>
          <p:cNvSpPr/>
          <p:nvPr/>
        </p:nvSpPr>
        <p:spPr>
          <a:xfrm>
            <a:off x="11220336" y="3916794"/>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1" name="Google Shape;511;p11"/>
          <p:cNvSpPr/>
          <p:nvPr/>
        </p:nvSpPr>
        <p:spPr>
          <a:xfrm>
            <a:off x="10935461" y="388112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2" name="Google Shape;512;p11"/>
          <p:cNvSpPr/>
          <p:nvPr/>
        </p:nvSpPr>
        <p:spPr>
          <a:xfrm>
            <a:off x="10935461" y="3845559"/>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3" name="Google Shape;513;p11"/>
          <p:cNvSpPr/>
          <p:nvPr/>
        </p:nvSpPr>
        <p:spPr>
          <a:xfrm>
            <a:off x="10935461" y="381000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4" name="Google Shape;514;p11"/>
          <p:cNvSpPr/>
          <p:nvPr/>
        </p:nvSpPr>
        <p:spPr>
          <a:xfrm>
            <a:off x="11220336" y="3845572"/>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5" name="Google Shape;515;p11"/>
          <p:cNvSpPr/>
          <p:nvPr/>
        </p:nvSpPr>
        <p:spPr>
          <a:xfrm>
            <a:off x="10935461" y="381000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6" name="Google Shape;516;p11"/>
          <p:cNvSpPr/>
          <p:nvPr/>
        </p:nvSpPr>
        <p:spPr>
          <a:xfrm>
            <a:off x="10935461" y="3774440"/>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7" name="Google Shape;517;p11"/>
          <p:cNvSpPr/>
          <p:nvPr/>
        </p:nvSpPr>
        <p:spPr>
          <a:xfrm>
            <a:off x="10935461" y="3756659"/>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8" name="Google Shape;518;p11"/>
          <p:cNvSpPr/>
          <p:nvPr/>
        </p:nvSpPr>
        <p:spPr>
          <a:xfrm>
            <a:off x="11220336" y="3774363"/>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9" name="Google Shape;519;p11"/>
          <p:cNvSpPr/>
          <p:nvPr/>
        </p:nvSpPr>
        <p:spPr>
          <a:xfrm>
            <a:off x="11291557" y="3970237"/>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0" name="Google Shape;520;p11"/>
          <p:cNvSpPr/>
          <p:nvPr/>
        </p:nvSpPr>
        <p:spPr>
          <a:xfrm>
            <a:off x="11291557" y="3916897"/>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1" name="Google Shape;521;p11"/>
          <p:cNvSpPr/>
          <p:nvPr/>
        </p:nvSpPr>
        <p:spPr>
          <a:xfrm>
            <a:off x="11291557" y="3881337"/>
            <a:ext cx="71755" cy="35560"/>
          </a:xfrm>
          <a:custGeom>
            <a:rect b="b" l="l" r="r" t="t"/>
            <a:pathLst>
              <a:path extrusionOk="0" h="35560" w="71754">
                <a:moveTo>
                  <a:pt x="0" y="35559"/>
                </a:moveTo>
                <a:lnTo>
                  <a:pt x="71221" y="35559"/>
                </a:lnTo>
                <a:lnTo>
                  <a:pt x="71221"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2" name="Google Shape;522;p11"/>
          <p:cNvSpPr/>
          <p:nvPr/>
        </p:nvSpPr>
        <p:spPr>
          <a:xfrm>
            <a:off x="11576431" y="3916897"/>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3" name="Google Shape;523;p11"/>
          <p:cNvSpPr/>
          <p:nvPr/>
        </p:nvSpPr>
        <p:spPr>
          <a:xfrm>
            <a:off x="11398389" y="3899117"/>
            <a:ext cx="213995" cy="0"/>
          </a:xfrm>
          <a:custGeom>
            <a:rect b="b" l="l" r="r" t="t"/>
            <a:pathLst>
              <a:path extrusionOk="0" h="120000" w="213995">
                <a:moveTo>
                  <a:pt x="0" y="0"/>
                </a:moveTo>
                <a:lnTo>
                  <a:pt x="213652"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4" name="Google Shape;524;p11"/>
          <p:cNvSpPr/>
          <p:nvPr/>
        </p:nvSpPr>
        <p:spPr>
          <a:xfrm>
            <a:off x="11291557" y="3845652"/>
            <a:ext cx="36195" cy="53340"/>
          </a:xfrm>
          <a:custGeom>
            <a:rect b="b" l="l" r="r" t="t"/>
            <a:pathLst>
              <a:path extrusionOk="0" h="53339" w="36195">
                <a:moveTo>
                  <a:pt x="0" y="53339"/>
                </a:moveTo>
                <a:lnTo>
                  <a:pt x="35598" y="53339"/>
                </a:lnTo>
                <a:lnTo>
                  <a:pt x="35598" y="0"/>
                </a:lnTo>
                <a:lnTo>
                  <a:pt x="0" y="0"/>
                </a:lnTo>
                <a:lnTo>
                  <a:pt x="0" y="5333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5" name="Google Shape;525;p11"/>
          <p:cNvSpPr/>
          <p:nvPr/>
        </p:nvSpPr>
        <p:spPr>
          <a:xfrm>
            <a:off x="11291557" y="3810092"/>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6" name="Google Shape;526;p11"/>
          <p:cNvSpPr/>
          <p:nvPr/>
        </p:nvSpPr>
        <p:spPr>
          <a:xfrm>
            <a:off x="11576431" y="3845576"/>
            <a:ext cx="36195" cy="53975"/>
          </a:xfrm>
          <a:custGeom>
            <a:rect b="b" l="l" r="r" t="t"/>
            <a:pathLst>
              <a:path extrusionOk="0" h="53975" w="36195">
                <a:moveTo>
                  <a:pt x="35610" y="0"/>
                </a:moveTo>
                <a:lnTo>
                  <a:pt x="0" y="0"/>
                </a:lnTo>
                <a:lnTo>
                  <a:pt x="0" y="53416"/>
                </a:lnTo>
                <a:lnTo>
                  <a:pt x="35610" y="53416"/>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7" name="Google Shape;527;p11"/>
          <p:cNvSpPr/>
          <p:nvPr/>
        </p:nvSpPr>
        <p:spPr>
          <a:xfrm>
            <a:off x="11291557" y="381000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8" name="Google Shape;528;p11"/>
          <p:cNvSpPr/>
          <p:nvPr/>
        </p:nvSpPr>
        <p:spPr>
          <a:xfrm>
            <a:off x="11291557" y="3774440"/>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9" name="Google Shape;529;p11"/>
          <p:cNvSpPr/>
          <p:nvPr/>
        </p:nvSpPr>
        <p:spPr>
          <a:xfrm>
            <a:off x="11291557" y="373887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0" name="Google Shape;530;p11"/>
          <p:cNvSpPr/>
          <p:nvPr/>
        </p:nvSpPr>
        <p:spPr>
          <a:xfrm>
            <a:off x="11576431" y="3774363"/>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1" name="Google Shape;531;p11"/>
          <p:cNvSpPr/>
          <p:nvPr/>
        </p:nvSpPr>
        <p:spPr>
          <a:xfrm>
            <a:off x="11291557" y="373887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2" name="Google Shape;532;p11"/>
          <p:cNvSpPr/>
          <p:nvPr/>
        </p:nvSpPr>
        <p:spPr>
          <a:xfrm>
            <a:off x="11291557" y="3703320"/>
            <a:ext cx="36195" cy="35560"/>
          </a:xfrm>
          <a:custGeom>
            <a:rect b="b" l="l" r="r" t="t"/>
            <a:pathLst>
              <a:path extrusionOk="0" h="35560" w="36195">
                <a:moveTo>
                  <a:pt x="0" y="35560"/>
                </a:moveTo>
                <a:lnTo>
                  <a:pt x="35598" y="35560"/>
                </a:lnTo>
                <a:lnTo>
                  <a:pt x="35598"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3" name="Google Shape;533;p11"/>
          <p:cNvSpPr/>
          <p:nvPr/>
        </p:nvSpPr>
        <p:spPr>
          <a:xfrm>
            <a:off x="11291557" y="366775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4" name="Google Shape;534;p11"/>
          <p:cNvSpPr/>
          <p:nvPr/>
        </p:nvSpPr>
        <p:spPr>
          <a:xfrm>
            <a:off x="11576431" y="3703142"/>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5" name="Google Shape;535;p11"/>
          <p:cNvSpPr/>
          <p:nvPr/>
        </p:nvSpPr>
        <p:spPr>
          <a:xfrm>
            <a:off x="11291557" y="366775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6" name="Google Shape;536;p11"/>
          <p:cNvSpPr/>
          <p:nvPr/>
        </p:nvSpPr>
        <p:spPr>
          <a:xfrm>
            <a:off x="11291557" y="3632200"/>
            <a:ext cx="36195" cy="35560"/>
          </a:xfrm>
          <a:custGeom>
            <a:rect b="b" l="l" r="r" t="t"/>
            <a:pathLst>
              <a:path extrusionOk="0" h="35560" w="36195">
                <a:moveTo>
                  <a:pt x="0" y="35559"/>
                </a:moveTo>
                <a:lnTo>
                  <a:pt x="35598" y="35559"/>
                </a:lnTo>
                <a:lnTo>
                  <a:pt x="35598"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7" name="Google Shape;537;p11"/>
          <p:cNvSpPr/>
          <p:nvPr/>
        </p:nvSpPr>
        <p:spPr>
          <a:xfrm>
            <a:off x="11291557" y="3614420"/>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8" name="Google Shape;538;p11"/>
          <p:cNvSpPr/>
          <p:nvPr/>
        </p:nvSpPr>
        <p:spPr>
          <a:xfrm>
            <a:off x="11576431" y="3631920"/>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9" name="Google Shape;539;p11"/>
          <p:cNvSpPr/>
          <p:nvPr/>
        </p:nvSpPr>
        <p:spPr>
          <a:xfrm>
            <a:off x="11647652" y="3970020"/>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0" name="Google Shape;540;p11"/>
          <p:cNvSpPr/>
          <p:nvPr/>
        </p:nvSpPr>
        <p:spPr>
          <a:xfrm>
            <a:off x="11647652" y="3916679"/>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1" name="Google Shape;541;p11"/>
          <p:cNvSpPr/>
          <p:nvPr/>
        </p:nvSpPr>
        <p:spPr>
          <a:xfrm>
            <a:off x="11647652" y="388112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2" name="Google Shape;542;p11"/>
          <p:cNvSpPr/>
          <p:nvPr/>
        </p:nvSpPr>
        <p:spPr>
          <a:xfrm>
            <a:off x="11932525" y="3916794"/>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3" name="Google Shape;543;p11"/>
          <p:cNvSpPr/>
          <p:nvPr/>
        </p:nvSpPr>
        <p:spPr>
          <a:xfrm>
            <a:off x="11647652" y="388112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4" name="Google Shape;544;p11"/>
          <p:cNvSpPr/>
          <p:nvPr/>
        </p:nvSpPr>
        <p:spPr>
          <a:xfrm>
            <a:off x="11647652" y="3845559"/>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5" name="Google Shape;545;p11"/>
          <p:cNvSpPr/>
          <p:nvPr/>
        </p:nvSpPr>
        <p:spPr>
          <a:xfrm>
            <a:off x="11647652" y="381000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6" name="Google Shape;546;p11"/>
          <p:cNvSpPr/>
          <p:nvPr/>
        </p:nvSpPr>
        <p:spPr>
          <a:xfrm>
            <a:off x="11932525" y="3845572"/>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7" name="Google Shape;547;p11"/>
          <p:cNvSpPr/>
          <p:nvPr/>
        </p:nvSpPr>
        <p:spPr>
          <a:xfrm>
            <a:off x="11647652" y="381000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8" name="Google Shape;548;p11"/>
          <p:cNvSpPr/>
          <p:nvPr/>
        </p:nvSpPr>
        <p:spPr>
          <a:xfrm>
            <a:off x="11647652" y="3774440"/>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9" name="Google Shape;549;p11"/>
          <p:cNvSpPr/>
          <p:nvPr/>
        </p:nvSpPr>
        <p:spPr>
          <a:xfrm>
            <a:off x="11647652" y="373887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0" name="Google Shape;550;p11"/>
          <p:cNvSpPr/>
          <p:nvPr/>
        </p:nvSpPr>
        <p:spPr>
          <a:xfrm>
            <a:off x="11932525" y="3774363"/>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1" name="Google Shape;551;p11"/>
          <p:cNvSpPr/>
          <p:nvPr/>
        </p:nvSpPr>
        <p:spPr>
          <a:xfrm>
            <a:off x="11647652" y="373887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2" name="Google Shape;552;p11"/>
          <p:cNvSpPr/>
          <p:nvPr/>
        </p:nvSpPr>
        <p:spPr>
          <a:xfrm>
            <a:off x="11647652" y="3703320"/>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3" name="Google Shape;553;p11"/>
          <p:cNvSpPr/>
          <p:nvPr/>
        </p:nvSpPr>
        <p:spPr>
          <a:xfrm>
            <a:off x="11647652" y="3667759"/>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4" name="Google Shape;554;p11"/>
          <p:cNvSpPr/>
          <p:nvPr/>
        </p:nvSpPr>
        <p:spPr>
          <a:xfrm>
            <a:off x="11932525" y="3703142"/>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5" name="Google Shape;555;p11"/>
          <p:cNvSpPr/>
          <p:nvPr/>
        </p:nvSpPr>
        <p:spPr>
          <a:xfrm>
            <a:off x="11647652" y="3667574"/>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6" name="Google Shape;556;p11"/>
          <p:cNvSpPr/>
          <p:nvPr/>
        </p:nvSpPr>
        <p:spPr>
          <a:xfrm>
            <a:off x="11647652" y="3632014"/>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7" name="Google Shape;557;p11"/>
          <p:cNvSpPr/>
          <p:nvPr/>
        </p:nvSpPr>
        <p:spPr>
          <a:xfrm>
            <a:off x="11647652" y="3614234"/>
            <a:ext cx="213995" cy="0"/>
          </a:xfrm>
          <a:custGeom>
            <a:rect b="b" l="l" r="r" t="t"/>
            <a:pathLst>
              <a:path extrusionOk="0" h="120000" w="213995">
                <a:moveTo>
                  <a:pt x="0" y="0"/>
                </a:moveTo>
                <a:lnTo>
                  <a:pt x="21366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8" name="Google Shape;558;p11"/>
          <p:cNvSpPr/>
          <p:nvPr/>
        </p:nvSpPr>
        <p:spPr>
          <a:xfrm>
            <a:off x="11932525" y="3632014"/>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9" name="Google Shape;559;p11"/>
          <p:cNvSpPr/>
          <p:nvPr/>
        </p:nvSpPr>
        <p:spPr>
          <a:xfrm>
            <a:off x="11896928" y="3596454"/>
            <a:ext cx="71755" cy="35560"/>
          </a:xfrm>
          <a:custGeom>
            <a:rect b="b" l="l" r="r" t="t"/>
            <a:pathLst>
              <a:path extrusionOk="0" h="35560" w="71754">
                <a:moveTo>
                  <a:pt x="0" y="35559"/>
                </a:moveTo>
                <a:lnTo>
                  <a:pt x="71208" y="35559"/>
                </a:lnTo>
                <a:lnTo>
                  <a:pt x="71208"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0" name="Google Shape;560;p11"/>
          <p:cNvSpPr/>
          <p:nvPr/>
        </p:nvSpPr>
        <p:spPr>
          <a:xfrm>
            <a:off x="11647652" y="3560771"/>
            <a:ext cx="36195" cy="53340"/>
          </a:xfrm>
          <a:custGeom>
            <a:rect b="b" l="l" r="r" t="t"/>
            <a:pathLst>
              <a:path extrusionOk="0" h="53339" w="36195">
                <a:moveTo>
                  <a:pt x="0" y="53339"/>
                </a:moveTo>
                <a:lnTo>
                  <a:pt x="35610" y="53339"/>
                </a:lnTo>
                <a:lnTo>
                  <a:pt x="35610" y="0"/>
                </a:lnTo>
                <a:lnTo>
                  <a:pt x="0" y="0"/>
                </a:lnTo>
                <a:lnTo>
                  <a:pt x="0" y="5333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1" name="Google Shape;561;p11"/>
          <p:cNvSpPr/>
          <p:nvPr/>
        </p:nvSpPr>
        <p:spPr>
          <a:xfrm>
            <a:off x="11647652" y="3525211"/>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2" name="Google Shape;562;p11"/>
          <p:cNvSpPr/>
          <p:nvPr/>
        </p:nvSpPr>
        <p:spPr>
          <a:xfrm>
            <a:off x="11932525" y="3560695"/>
            <a:ext cx="36195" cy="53975"/>
          </a:xfrm>
          <a:custGeom>
            <a:rect b="b" l="l" r="r" t="t"/>
            <a:pathLst>
              <a:path extrusionOk="0" h="53975" w="36195">
                <a:moveTo>
                  <a:pt x="35610" y="0"/>
                </a:moveTo>
                <a:lnTo>
                  <a:pt x="0" y="0"/>
                </a:lnTo>
                <a:lnTo>
                  <a:pt x="0" y="53416"/>
                </a:lnTo>
                <a:lnTo>
                  <a:pt x="35610" y="53416"/>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3" name="Google Shape;563;p11"/>
          <p:cNvSpPr/>
          <p:nvPr/>
        </p:nvSpPr>
        <p:spPr>
          <a:xfrm>
            <a:off x="11647652" y="3525520"/>
            <a:ext cx="320675" cy="35560"/>
          </a:xfrm>
          <a:custGeom>
            <a:rect b="b" l="l" r="r" t="t"/>
            <a:pathLst>
              <a:path extrusionOk="0" h="35560" w="320675">
                <a:moveTo>
                  <a:pt x="0" y="35559"/>
                </a:moveTo>
                <a:lnTo>
                  <a:pt x="320484" y="35559"/>
                </a:lnTo>
                <a:lnTo>
                  <a:pt x="320484" y="0"/>
                </a:lnTo>
                <a:lnTo>
                  <a:pt x="0" y="0"/>
                </a:lnTo>
                <a:lnTo>
                  <a:pt x="0" y="3555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4" name="Google Shape;564;p11"/>
          <p:cNvSpPr/>
          <p:nvPr/>
        </p:nvSpPr>
        <p:spPr>
          <a:xfrm>
            <a:off x="11647652" y="3489959"/>
            <a:ext cx="36195" cy="35560"/>
          </a:xfrm>
          <a:custGeom>
            <a:rect b="b" l="l" r="r" t="t"/>
            <a:pathLst>
              <a:path extrusionOk="0" h="35560" w="36195">
                <a:moveTo>
                  <a:pt x="0" y="35560"/>
                </a:moveTo>
                <a:lnTo>
                  <a:pt x="35610" y="35560"/>
                </a:lnTo>
                <a:lnTo>
                  <a:pt x="35610" y="0"/>
                </a:lnTo>
                <a:lnTo>
                  <a:pt x="0" y="0"/>
                </a:lnTo>
                <a:lnTo>
                  <a:pt x="0" y="3556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5" name="Google Shape;565;p11"/>
          <p:cNvSpPr/>
          <p:nvPr/>
        </p:nvSpPr>
        <p:spPr>
          <a:xfrm>
            <a:off x="11647652" y="3472179"/>
            <a:ext cx="320675" cy="0"/>
          </a:xfrm>
          <a:custGeom>
            <a:rect b="b" l="l" r="r" t="t"/>
            <a:pathLst>
              <a:path extrusionOk="0" h="120000" w="320675">
                <a:moveTo>
                  <a:pt x="0" y="0"/>
                </a:moveTo>
                <a:lnTo>
                  <a:pt x="320484" y="0"/>
                </a:lnTo>
              </a:path>
            </a:pathLst>
          </a:custGeom>
          <a:noFill/>
          <a:ln cap="flat" cmpd="sng" w="35550">
            <a:solidFill>
              <a:srgbClr val="51178A"/>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6" name="Google Shape;566;p11"/>
          <p:cNvSpPr/>
          <p:nvPr/>
        </p:nvSpPr>
        <p:spPr>
          <a:xfrm>
            <a:off x="11932525" y="3489477"/>
            <a:ext cx="36195" cy="36195"/>
          </a:xfrm>
          <a:custGeom>
            <a:rect b="b" l="l" r="r" t="t"/>
            <a:pathLst>
              <a:path extrusionOk="0" h="36195" w="36195">
                <a:moveTo>
                  <a:pt x="35610" y="0"/>
                </a:moveTo>
                <a:lnTo>
                  <a:pt x="0" y="0"/>
                </a:lnTo>
                <a:lnTo>
                  <a:pt x="0" y="35610"/>
                </a:lnTo>
                <a:lnTo>
                  <a:pt x="35610" y="35610"/>
                </a:lnTo>
                <a:lnTo>
                  <a:pt x="3561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7" name="Google Shape;567;p11"/>
          <p:cNvSpPr/>
          <p:nvPr/>
        </p:nvSpPr>
        <p:spPr>
          <a:xfrm>
            <a:off x="10942255" y="2884114"/>
            <a:ext cx="1097280" cy="779780"/>
          </a:xfrm>
          <a:custGeom>
            <a:rect b="b" l="l" r="r" t="t"/>
            <a:pathLst>
              <a:path extrusionOk="0" h="779779" w="1097279">
                <a:moveTo>
                  <a:pt x="507745" y="388150"/>
                </a:moveTo>
                <a:lnTo>
                  <a:pt x="53289" y="751700"/>
                </a:lnTo>
                <a:lnTo>
                  <a:pt x="75552" y="779513"/>
                </a:lnTo>
                <a:lnTo>
                  <a:pt x="511340" y="430872"/>
                </a:lnTo>
                <a:lnTo>
                  <a:pt x="584655" y="430872"/>
                </a:lnTo>
                <a:lnTo>
                  <a:pt x="507745" y="388150"/>
                </a:lnTo>
                <a:close/>
              </a:path>
              <a:path extrusionOk="0" h="779779" w="1097279">
                <a:moveTo>
                  <a:pt x="508380" y="280962"/>
                </a:moveTo>
                <a:lnTo>
                  <a:pt x="0" y="680275"/>
                </a:lnTo>
                <a:lnTo>
                  <a:pt x="22009" y="708279"/>
                </a:lnTo>
                <a:lnTo>
                  <a:pt x="510705" y="324421"/>
                </a:lnTo>
                <a:lnTo>
                  <a:pt x="577918" y="324421"/>
                </a:lnTo>
                <a:lnTo>
                  <a:pt x="508380" y="280962"/>
                </a:lnTo>
                <a:close/>
              </a:path>
              <a:path extrusionOk="0" h="779779" w="1097279">
                <a:moveTo>
                  <a:pt x="584655" y="430872"/>
                </a:moveTo>
                <a:lnTo>
                  <a:pt x="511340" y="430872"/>
                </a:lnTo>
                <a:lnTo>
                  <a:pt x="672884" y="520636"/>
                </a:lnTo>
                <a:lnTo>
                  <a:pt x="717076" y="476440"/>
                </a:lnTo>
                <a:lnTo>
                  <a:pt x="666686" y="476440"/>
                </a:lnTo>
                <a:lnTo>
                  <a:pt x="584655" y="430872"/>
                </a:lnTo>
                <a:close/>
              </a:path>
              <a:path extrusionOk="0" h="779779" w="1097279">
                <a:moveTo>
                  <a:pt x="1025880" y="117259"/>
                </a:moveTo>
                <a:lnTo>
                  <a:pt x="666686" y="476440"/>
                </a:lnTo>
                <a:lnTo>
                  <a:pt x="717076" y="476440"/>
                </a:lnTo>
                <a:lnTo>
                  <a:pt x="990269" y="203225"/>
                </a:lnTo>
                <a:lnTo>
                  <a:pt x="1025880" y="203225"/>
                </a:lnTo>
                <a:lnTo>
                  <a:pt x="1025880" y="117259"/>
                </a:lnTo>
                <a:close/>
              </a:path>
              <a:path extrusionOk="0" h="779779" w="1097279">
                <a:moveTo>
                  <a:pt x="577918" y="324421"/>
                </a:moveTo>
                <a:lnTo>
                  <a:pt x="510705" y="324421"/>
                </a:lnTo>
                <a:lnTo>
                  <a:pt x="654545" y="414312"/>
                </a:lnTo>
                <a:lnTo>
                  <a:pt x="699746" y="369112"/>
                </a:lnTo>
                <a:lnTo>
                  <a:pt x="649427" y="369112"/>
                </a:lnTo>
                <a:lnTo>
                  <a:pt x="577918" y="324421"/>
                </a:lnTo>
                <a:close/>
              </a:path>
              <a:path extrusionOk="0" h="779779" w="1097279">
                <a:moveTo>
                  <a:pt x="1097114" y="0"/>
                </a:moveTo>
                <a:lnTo>
                  <a:pt x="830033" y="0"/>
                </a:lnTo>
                <a:lnTo>
                  <a:pt x="809262" y="4204"/>
                </a:lnTo>
                <a:lnTo>
                  <a:pt x="792281" y="15663"/>
                </a:lnTo>
                <a:lnTo>
                  <a:pt x="780822" y="32645"/>
                </a:lnTo>
                <a:lnTo>
                  <a:pt x="776617" y="53416"/>
                </a:lnTo>
                <a:lnTo>
                  <a:pt x="780822" y="74185"/>
                </a:lnTo>
                <a:lnTo>
                  <a:pt x="792281" y="91162"/>
                </a:lnTo>
                <a:lnTo>
                  <a:pt x="809262" y="102616"/>
                </a:lnTo>
                <a:lnTo>
                  <a:pt x="830033" y="106819"/>
                </a:lnTo>
                <a:lnTo>
                  <a:pt x="911682" y="106819"/>
                </a:lnTo>
                <a:lnTo>
                  <a:pt x="649427" y="369112"/>
                </a:lnTo>
                <a:lnTo>
                  <a:pt x="699746" y="369112"/>
                </a:lnTo>
                <a:lnTo>
                  <a:pt x="997648" y="71221"/>
                </a:lnTo>
                <a:lnTo>
                  <a:pt x="820204" y="71221"/>
                </a:lnTo>
                <a:lnTo>
                  <a:pt x="812228" y="63220"/>
                </a:lnTo>
                <a:lnTo>
                  <a:pt x="812228" y="43599"/>
                </a:lnTo>
                <a:lnTo>
                  <a:pt x="820204" y="35598"/>
                </a:lnTo>
                <a:lnTo>
                  <a:pt x="1097114" y="35598"/>
                </a:lnTo>
                <a:lnTo>
                  <a:pt x="1097114" y="0"/>
                </a:lnTo>
                <a:close/>
              </a:path>
              <a:path extrusionOk="0" h="779779" w="1097279">
                <a:moveTo>
                  <a:pt x="1025880" y="203225"/>
                </a:moveTo>
                <a:lnTo>
                  <a:pt x="990269" y="203225"/>
                </a:lnTo>
                <a:lnTo>
                  <a:pt x="990269" y="267068"/>
                </a:lnTo>
                <a:lnTo>
                  <a:pt x="994476" y="287839"/>
                </a:lnTo>
                <a:lnTo>
                  <a:pt x="1005938" y="304820"/>
                </a:lnTo>
                <a:lnTo>
                  <a:pt x="1022920" y="316279"/>
                </a:lnTo>
                <a:lnTo>
                  <a:pt x="1043685" y="320484"/>
                </a:lnTo>
                <a:lnTo>
                  <a:pt x="1064464" y="316279"/>
                </a:lnTo>
                <a:lnTo>
                  <a:pt x="1081449" y="304820"/>
                </a:lnTo>
                <a:lnTo>
                  <a:pt x="1092910" y="287839"/>
                </a:lnTo>
                <a:lnTo>
                  <a:pt x="1093510" y="284873"/>
                </a:lnTo>
                <a:lnTo>
                  <a:pt x="1033868" y="284873"/>
                </a:lnTo>
                <a:lnTo>
                  <a:pt x="1025880" y="276872"/>
                </a:lnTo>
                <a:lnTo>
                  <a:pt x="1025880" y="203225"/>
                </a:lnTo>
                <a:close/>
              </a:path>
              <a:path extrusionOk="0" h="779779" w="1097279">
                <a:moveTo>
                  <a:pt x="1097114" y="35598"/>
                </a:moveTo>
                <a:lnTo>
                  <a:pt x="1061504" y="35598"/>
                </a:lnTo>
                <a:lnTo>
                  <a:pt x="1061504" y="276872"/>
                </a:lnTo>
                <a:lnTo>
                  <a:pt x="1053528" y="284873"/>
                </a:lnTo>
                <a:lnTo>
                  <a:pt x="1093510" y="284873"/>
                </a:lnTo>
                <a:lnTo>
                  <a:pt x="1097114" y="267068"/>
                </a:lnTo>
                <a:lnTo>
                  <a:pt x="1097114" y="35598"/>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8" name="Google Shape;568;p11"/>
          <p:cNvSpPr/>
          <p:nvPr/>
        </p:nvSpPr>
        <p:spPr>
          <a:xfrm>
            <a:off x="10935451" y="2901915"/>
            <a:ext cx="463550" cy="463550"/>
          </a:xfrm>
          <a:custGeom>
            <a:rect b="b" l="l" r="r" t="t"/>
            <a:pathLst>
              <a:path extrusionOk="0" h="463550" w="463550">
                <a:moveTo>
                  <a:pt x="231470" y="0"/>
                </a:moveTo>
                <a:lnTo>
                  <a:pt x="184879" y="4710"/>
                </a:lnTo>
                <a:lnTo>
                  <a:pt x="141456" y="18218"/>
                </a:lnTo>
                <a:lnTo>
                  <a:pt x="102141" y="39584"/>
                </a:lnTo>
                <a:lnTo>
                  <a:pt x="67871" y="67870"/>
                </a:lnTo>
                <a:lnTo>
                  <a:pt x="39584" y="102138"/>
                </a:lnTo>
                <a:lnTo>
                  <a:pt x="18218" y="141451"/>
                </a:lnTo>
                <a:lnTo>
                  <a:pt x="4710" y="184870"/>
                </a:lnTo>
                <a:lnTo>
                  <a:pt x="0" y="231457"/>
                </a:lnTo>
                <a:lnTo>
                  <a:pt x="4710" y="278048"/>
                </a:lnTo>
                <a:lnTo>
                  <a:pt x="18218" y="321470"/>
                </a:lnTo>
                <a:lnTo>
                  <a:pt x="39584" y="360785"/>
                </a:lnTo>
                <a:lnTo>
                  <a:pt x="67871" y="395055"/>
                </a:lnTo>
                <a:lnTo>
                  <a:pt x="102141" y="423342"/>
                </a:lnTo>
                <a:lnTo>
                  <a:pt x="141456" y="444709"/>
                </a:lnTo>
                <a:lnTo>
                  <a:pt x="184879" y="458216"/>
                </a:lnTo>
                <a:lnTo>
                  <a:pt x="231470" y="462927"/>
                </a:lnTo>
                <a:lnTo>
                  <a:pt x="278057" y="458216"/>
                </a:lnTo>
                <a:lnTo>
                  <a:pt x="321478" y="444709"/>
                </a:lnTo>
                <a:lnTo>
                  <a:pt x="353480" y="427316"/>
                </a:lnTo>
                <a:lnTo>
                  <a:pt x="231470" y="427316"/>
                </a:lnTo>
                <a:lnTo>
                  <a:pt x="186618" y="422134"/>
                </a:lnTo>
                <a:lnTo>
                  <a:pt x="145415" y="407377"/>
                </a:lnTo>
                <a:lnTo>
                  <a:pt x="109046" y="384231"/>
                </a:lnTo>
                <a:lnTo>
                  <a:pt x="78696" y="353881"/>
                </a:lnTo>
                <a:lnTo>
                  <a:pt x="55550" y="317511"/>
                </a:lnTo>
                <a:lnTo>
                  <a:pt x="40793" y="276308"/>
                </a:lnTo>
                <a:lnTo>
                  <a:pt x="35610" y="231457"/>
                </a:lnTo>
                <a:lnTo>
                  <a:pt x="40793" y="186606"/>
                </a:lnTo>
                <a:lnTo>
                  <a:pt x="55550" y="145405"/>
                </a:lnTo>
                <a:lnTo>
                  <a:pt x="78696" y="109038"/>
                </a:lnTo>
                <a:lnTo>
                  <a:pt x="109046" y="78691"/>
                </a:lnTo>
                <a:lnTo>
                  <a:pt x="145415" y="55547"/>
                </a:lnTo>
                <a:lnTo>
                  <a:pt x="186618" y="40792"/>
                </a:lnTo>
                <a:lnTo>
                  <a:pt x="231470" y="35610"/>
                </a:lnTo>
                <a:lnTo>
                  <a:pt x="353481" y="35610"/>
                </a:lnTo>
                <a:lnTo>
                  <a:pt x="321478" y="18218"/>
                </a:lnTo>
                <a:lnTo>
                  <a:pt x="278057" y="4710"/>
                </a:lnTo>
                <a:lnTo>
                  <a:pt x="231470" y="0"/>
                </a:lnTo>
                <a:close/>
              </a:path>
              <a:path extrusionOk="0" h="463550" w="463550">
                <a:moveTo>
                  <a:pt x="353481" y="35610"/>
                </a:moveTo>
                <a:lnTo>
                  <a:pt x="231470" y="35610"/>
                </a:lnTo>
                <a:lnTo>
                  <a:pt x="276321" y="40792"/>
                </a:lnTo>
                <a:lnTo>
                  <a:pt x="317524" y="55547"/>
                </a:lnTo>
                <a:lnTo>
                  <a:pt x="353893" y="78691"/>
                </a:lnTo>
                <a:lnTo>
                  <a:pt x="384244" y="109038"/>
                </a:lnTo>
                <a:lnTo>
                  <a:pt x="407390" y="145405"/>
                </a:lnTo>
                <a:lnTo>
                  <a:pt x="422147" y="186606"/>
                </a:lnTo>
                <a:lnTo>
                  <a:pt x="427329" y="231457"/>
                </a:lnTo>
                <a:lnTo>
                  <a:pt x="422147" y="276308"/>
                </a:lnTo>
                <a:lnTo>
                  <a:pt x="407390" y="317511"/>
                </a:lnTo>
                <a:lnTo>
                  <a:pt x="384244" y="353881"/>
                </a:lnTo>
                <a:lnTo>
                  <a:pt x="353893" y="384231"/>
                </a:lnTo>
                <a:lnTo>
                  <a:pt x="317524" y="407377"/>
                </a:lnTo>
                <a:lnTo>
                  <a:pt x="276321" y="422134"/>
                </a:lnTo>
                <a:lnTo>
                  <a:pt x="231470" y="427316"/>
                </a:lnTo>
                <a:lnTo>
                  <a:pt x="353480" y="427316"/>
                </a:lnTo>
                <a:lnTo>
                  <a:pt x="395063" y="395055"/>
                </a:lnTo>
                <a:lnTo>
                  <a:pt x="423352" y="360785"/>
                </a:lnTo>
                <a:lnTo>
                  <a:pt x="444720" y="321470"/>
                </a:lnTo>
                <a:lnTo>
                  <a:pt x="458228" y="278048"/>
                </a:lnTo>
                <a:lnTo>
                  <a:pt x="462940" y="231457"/>
                </a:lnTo>
                <a:lnTo>
                  <a:pt x="458228" y="184870"/>
                </a:lnTo>
                <a:lnTo>
                  <a:pt x="444720" y="141451"/>
                </a:lnTo>
                <a:lnTo>
                  <a:pt x="423352" y="102138"/>
                </a:lnTo>
                <a:lnTo>
                  <a:pt x="395063" y="67870"/>
                </a:lnTo>
                <a:lnTo>
                  <a:pt x="360792" y="39584"/>
                </a:lnTo>
                <a:lnTo>
                  <a:pt x="353481" y="3561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9" name="Google Shape;569;p11"/>
          <p:cNvSpPr/>
          <p:nvPr/>
        </p:nvSpPr>
        <p:spPr>
          <a:xfrm>
            <a:off x="11070983" y="3012205"/>
            <a:ext cx="191871" cy="242354"/>
          </a:xfrm>
          <a:prstGeom prst="rect">
            <a:avLst/>
          </a:prstGeom>
          <a:blipFill rotWithShape="1">
            <a:blip r:embed="rId6">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0" name="Google Shape;570;p11"/>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7</a:t>
            </a:r>
            <a:endParaRPr/>
          </a:p>
        </p:txBody>
      </p:sp>
      <p:sp>
        <p:nvSpPr>
          <p:cNvPr id="571" name="Google Shape;571;p11"/>
          <p:cNvSpPr txBox="1"/>
          <p:nvPr>
            <p:ph idx="11" type="ftr"/>
          </p:nvPr>
        </p:nvSpPr>
        <p:spPr>
          <a:xfrm>
            <a:off x="548128" y="8555093"/>
            <a:ext cx="1400175" cy="259079"/>
          </a:xfrm>
          <a:prstGeom prst="rect">
            <a:avLst/>
          </a:prstGeom>
          <a:noFill/>
          <a:ln>
            <a:noFill/>
          </a:ln>
        </p:spPr>
        <p:txBody>
          <a:bodyPr anchorCtr="0" anchor="t" bIns="0" lIns="0" spcFirstLastPara="1" rIns="0" wrap="square" tIns="625">
            <a:spAutoFit/>
          </a:bodyPr>
          <a:lstStyle/>
          <a:p>
            <a:pPr indent="0" lvl="0" marL="12700" rtl="0" algn="l">
              <a:lnSpc>
                <a:spcPct val="100000"/>
              </a:lnSpc>
              <a:spcBef>
                <a:spcPts val="0"/>
              </a:spcBef>
              <a:spcAft>
                <a:spcPts val="0"/>
              </a:spcAft>
              <a:buNone/>
            </a:pPr>
            <a:r>
              <a:rPr lang="en-GB"/>
              <a:t>retirement.capital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Sp="0">
  <p:cSld>
    <p:spTree>
      <p:nvGrpSpPr>
        <p:cNvPr id="575" name="Shape 575"/>
        <p:cNvGrpSpPr/>
        <p:nvPr/>
      </p:nvGrpSpPr>
      <p:grpSpPr>
        <a:xfrm>
          <a:off x="0" y="0"/>
          <a:ext cx="0" cy="0"/>
          <a:chOff x="0" y="0"/>
          <a:chExt cx="0" cy="0"/>
        </a:xfrm>
      </p:grpSpPr>
      <p:sp>
        <p:nvSpPr>
          <p:cNvPr id="576" name="Google Shape;576;p12"/>
          <p:cNvSpPr/>
          <p:nvPr/>
        </p:nvSpPr>
        <p:spPr>
          <a:xfrm>
            <a:off x="11046676" y="765225"/>
            <a:ext cx="5209324" cy="8371078"/>
          </a:xfrm>
          <a:prstGeom prst="rect">
            <a:avLst/>
          </a:prstGeom>
          <a:blipFill rotWithShape="1">
            <a:blip r:embed="rId3">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7" name="Google Shape;577;p12"/>
          <p:cNvSpPr/>
          <p:nvPr/>
        </p:nvSpPr>
        <p:spPr>
          <a:xfrm>
            <a:off x="10804067" y="4712017"/>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8" name="Google Shape;578;p12"/>
          <p:cNvSpPr/>
          <p:nvPr/>
        </p:nvSpPr>
        <p:spPr>
          <a:xfrm>
            <a:off x="10804067" y="5352719"/>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9" name="Google Shape;579;p12"/>
          <p:cNvSpPr/>
          <p:nvPr/>
        </p:nvSpPr>
        <p:spPr>
          <a:xfrm>
            <a:off x="10804067" y="4071315"/>
            <a:ext cx="485775" cy="485775"/>
          </a:xfrm>
          <a:custGeom>
            <a:rect b="b" l="l" r="r" t="t"/>
            <a:pathLst>
              <a:path extrusionOk="0" h="485775" w="485775">
                <a:moveTo>
                  <a:pt x="485190" y="485190"/>
                </a:moveTo>
                <a:lnTo>
                  <a:pt x="0" y="485190"/>
                </a:lnTo>
                <a:lnTo>
                  <a:pt x="0" y="0"/>
                </a:lnTo>
                <a:lnTo>
                  <a:pt x="485190" y="0"/>
                </a:lnTo>
                <a:lnTo>
                  <a:pt x="485190" y="485190"/>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0" name="Google Shape;580;p12"/>
          <p:cNvSpPr/>
          <p:nvPr/>
        </p:nvSpPr>
        <p:spPr>
          <a:xfrm>
            <a:off x="560834" y="7924796"/>
            <a:ext cx="1199471" cy="459065"/>
          </a:xfrm>
          <a:prstGeom prst="rect">
            <a:avLst/>
          </a:prstGeom>
          <a:blipFill rotWithShape="1">
            <a:blip r:embed="rId4">
              <a:alphaModFix/>
            </a:blip>
            <a:stretch>
              <a:fillRect b="0" l="0" r="0" t="0"/>
            </a:stretch>
          </a:blip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1" name="Google Shape;581;p12"/>
          <p:cNvSpPr/>
          <p:nvPr/>
        </p:nvSpPr>
        <p:spPr>
          <a:xfrm>
            <a:off x="15506700" y="8515636"/>
            <a:ext cx="62865" cy="0"/>
          </a:xfrm>
          <a:custGeom>
            <a:rect b="b" l="l" r="r" t="t"/>
            <a:pathLst>
              <a:path extrusionOk="0" h="120000" w="62865">
                <a:moveTo>
                  <a:pt x="0" y="0"/>
                </a:moveTo>
                <a:lnTo>
                  <a:pt x="62356"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2" name="Google Shape;582;p12"/>
          <p:cNvSpPr/>
          <p:nvPr/>
        </p:nvSpPr>
        <p:spPr>
          <a:xfrm>
            <a:off x="15060994" y="8515636"/>
            <a:ext cx="62865" cy="0"/>
          </a:xfrm>
          <a:custGeom>
            <a:rect b="b" l="l" r="r" t="t"/>
            <a:pathLst>
              <a:path extrusionOk="0" h="120000" w="62865">
                <a:moveTo>
                  <a:pt x="0" y="0"/>
                </a:moveTo>
                <a:lnTo>
                  <a:pt x="62357"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3" name="Google Shape;583;p12"/>
          <p:cNvSpPr/>
          <p:nvPr/>
        </p:nvSpPr>
        <p:spPr>
          <a:xfrm>
            <a:off x="560834" y="8515636"/>
            <a:ext cx="14374494" cy="0"/>
          </a:xfrm>
          <a:custGeom>
            <a:rect b="b" l="l" r="r" t="t"/>
            <a:pathLst>
              <a:path extrusionOk="0" h="120000" w="14374494">
                <a:moveTo>
                  <a:pt x="0" y="0"/>
                </a:moveTo>
                <a:lnTo>
                  <a:pt x="14374060" y="0"/>
                </a:lnTo>
              </a:path>
            </a:pathLst>
          </a:custGeom>
          <a:noFill/>
          <a:ln cap="flat" cmpd="sng" w="9525">
            <a:solidFill>
              <a:srgbClr val="221F1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4" name="Google Shape;584;p12"/>
          <p:cNvSpPr/>
          <p:nvPr/>
        </p:nvSpPr>
        <p:spPr>
          <a:xfrm>
            <a:off x="14934894"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5" name="Google Shape;585;p12"/>
          <p:cNvSpPr/>
          <p:nvPr/>
        </p:nvSpPr>
        <p:spPr>
          <a:xfrm>
            <a:off x="15123348" y="8323948"/>
            <a:ext cx="383540" cy="383540"/>
          </a:xfrm>
          <a:custGeom>
            <a:rect b="b" l="l" r="r" t="t"/>
            <a:pathLst>
              <a:path extrusionOk="0" h="383540" w="383540">
                <a:moveTo>
                  <a:pt x="383349" y="383349"/>
                </a:moveTo>
                <a:lnTo>
                  <a:pt x="0" y="383349"/>
                </a:lnTo>
                <a:lnTo>
                  <a:pt x="0" y="0"/>
                </a:lnTo>
                <a:lnTo>
                  <a:pt x="383349" y="0"/>
                </a:lnTo>
                <a:lnTo>
                  <a:pt x="383349" y="383349"/>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6" name="Google Shape;586;p12"/>
          <p:cNvSpPr/>
          <p:nvPr/>
        </p:nvSpPr>
        <p:spPr>
          <a:xfrm>
            <a:off x="15569056" y="8452573"/>
            <a:ext cx="126364" cy="126364"/>
          </a:xfrm>
          <a:custGeom>
            <a:rect b="b" l="l" r="r" t="t"/>
            <a:pathLst>
              <a:path extrusionOk="0" h="126365" w="126365">
                <a:moveTo>
                  <a:pt x="126098" y="126098"/>
                </a:moveTo>
                <a:lnTo>
                  <a:pt x="0" y="126098"/>
                </a:lnTo>
                <a:lnTo>
                  <a:pt x="0" y="0"/>
                </a:lnTo>
                <a:lnTo>
                  <a:pt x="126098" y="0"/>
                </a:lnTo>
                <a:lnTo>
                  <a:pt x="126098" y="126098"/>
                </a:lnTo>
                <a:close/>
              </a:path>
            </a:pathLst>
          </a:custGeom>
          <a:solidFill>
            <a:srgbClr val="221F1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7" name="Google Shape;587;p12"/>
          <p:cNvSpPr txBox="1"/>
          <p:nvPr>
            <p:ph type="title"/>
          </p:nvPr>
        </p:nvSpPr>
        <p:spPr>
          <a:xfrm>
            <a:off x="593761" y="588243"/>
            <a:ext cx="3044190" cy="695960"/>
          </a:xfrm>
          <a:prstGeom prst="rect">
            <a:avLst/>
          </a:prstGeom>
          <a:noFill/>
          <a:ln>
            <a:noFill/>
          </a:ln>
        </p:spPr>
        <p:txBody>
          <a:bodyPr anchorCtr="0" anchor="t" bIns="0" lIns="0" spcFirstLastPara="1" rIns="0" wrap="square" tIns="12700">
            <a:spAutoFit/>
          </a:bodyPr>
          <a:lstStyle/>
          <a:p>
            <a:pPr indent="0" lvl="0" marL="12700" rtl="0" algn="l">
              <a:lnSpc>
                <a:spcPct val="100000"/>
              </a:lnSpc>
              <a:spcBef>
                <a:spcPts val="0"/>
              </a:spcBef>
              <a:spcAft>
                <a:spcPts val="0"/>
              </a:spcAft>
              <a:buNone/>
            </a:pPr>
            <a:r>
              <a:rPr lang="en-GB" sz="4400"/>
              <a:t>CONTACT US</a:t>
            </a:r>
            <a:endParaRPr sz="4400"/>
          </a:p>
        </p:txBody>
      </p:sp>
      <p:sp>
        <p:nvSpPr>
          <p:cNvPr id="588" name="Google Shape;588;p12"/>
          <p:cNvSpPr/>
          <p:nvPr/>
        </p:nvSpPr>
        <p:spPr>
          <a:xfrm>
            <a:off x="606450" y="2461082"/>
            <a:ext cx="140335" cy="140335"/>
          </a:xfrm>
          <a:custGeom>
            <a:rect b="b" l="l" r="r" t="t"/>
            <a:pathLst>
              <a:path extrusionOk="0" h="140335" w="140334">
                <a:moveTo>
                  <a:pt x="139966" y="139953"/>
                </a:moveTo>
                <a:lnTo>
                  <a:pt x="0" y="139953"/>
                </a:lnTo>
                <a:lnTo>
                  <a:pt x="0" y="0"/>
                </a:lnTo>
                <a:lnTo>
                  <a:pt x="139966" y="0"/>
                </a:lnTo>
                <a:lnTo>
                  <a:pt x="139966" y="139953"/>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9" name="Google Shape;589;p12"/>
          <p:cNvSpPr/>
          <p:nvPr/>
        </p:nvSpPr>
        <p:spPr>
          <a:xfrm>
            <a:off x="606463" y="4022940"/>
            <a:ext cx="140335" cy="140335"/>
          </a:xfrm>
          <a:custGeom>
            <a:rect b="b" l="l" r="r" t="t"/>
            <a:pathLst>
              <a:path extrusionOk="0" h="140335" w="140334">
                <a:moveTo>
                  <a:pt x="0" y="0"/>
                </a:moveTo>
                <a:lnTo>
                  <a:pt x="139966" y="0"/>
                </a:lnTo>
                <a:lnTo>
                  <a:pt x="139966" y="139953"/>
                </a:lnTo>
                <a:lnTo>
                  <a:pt x="0" y="139953"/>
                </a:lnTo>
                <a:lnTo>
                  <a:pt x="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0" name="Google Shape;590;p12"/>
          <p:cNvSpPr txBox="1"/>
          <p:nvPr/>
        </p:nvSpPr>
        <p:spPr>
          <a:xfrm>
            <a:off x="865609" y="2315126"/>
            <a:ext cx="8924290" cy="3183255"/>
          </a:xfrm>
          <a:prstGeom prst="rect">
            <a:avLst/>
          </a:prstGeom>
          <a:noFill/>
          <a:ln>
            <a:noFill/>
          </a:ln>
        </p:spPr>
        <p:txBody>
          <a:bodyPr anchorCtr="0" anchor="t" bIns="0" lIns="0" spcFirstLastPara="1" rIns="0" wrap="square" tIns="12700">
            <a:spAutoFit/>
          </a:bodyPr>
          <a:lstStyle/>
          <a:p>
            <a:pPr indent="0" lvl="0" marL="12700" marR="5080" rtl="0" algn="l">
              <a:lnSpc>
                <a:spcPct val="106100"/>
              </a:lnSpc>
              <a:spcBef>
                <a:spcPts val="0"/>
              </a:spcBef>
              <a:spcAft>
                <a:spcPts val="0"/>
              </a:spcAft>
              <a:buNone/>
            </a:pPr>
            <a:r>
              <a:rPr lang="en-GB" sz="2200">
                <a:solidFill>
                  <a:srgbClr val="221F1F"/>
                </a:solidFill>
                <a:latin typeface="Calibri"/>
                <a:ea typeface="Calibri"/>
                <a:cs typeface="Calibri"/>
                <a:sym typeface="Calibri"/>
              </a:rPr>
              <a:t>Whether you require simple guidance on contribution amounts or that on more complex and technical subjects such as HMRC rules, our friendly customer service staff is only a phone call away: </a:t>
            </a:r>
            <a:r>
              <a:rPr b="1" lang="en-GB" sz="2200">
                <a:solidFill>
                  <a:srgbClr val="51178A"/>
                </a:solidFill>
                <a:latin typeface="Arial"/>
                <a:ea typeface="Arial"/>
                <a:cs typeface="Arial"/>
                <a:sym typeface="Arial"/>
              </a:rPr>
              <a:t>0330 311 0088.</a:t>
            </a:r>
            <a:endParaRPr sz="2200">
              <a:solidFill>
                <a:schemeClr val="dk1"/>
              </a:solidFill>
              <a:latin typeface="Arial"/>
              <a:ea typeface="Arial"/>
              <a:cs typeface="Arial"/>
              <a:sym typeface="Arial"/>
            </a:endParaRPr>
          </a:p>
          <a:p>
            <a:pPr indent="0" lvl="0" marL="0" marR="0" rtl="0" algn="l">
              <a:lnSpc>
                <a:spcPct val="100000"/>
              </a:lnSpc>
              <a:spcBef>
                <a:spcPts val="20"/>
              </a:spcBef>
              <a:spcAft>
                <a:spcPts val="0"/>
              </a:spcAft>
              <a:buNone/>
            </a:pPr>
            <a:r>
              <a:t/>
            </a:r>
            <a:endParaRPr sz="3300">
              <a:solidFill>
                <a:schemeClr val="dk1"/>
              </a:solidFill>
              <a:latin typeface="Arial"/>
              <a:ea typeface="Arial"/>
              <a:cs typeface="Arial"/>
              <a:sym typeface="Arial"/>
            </a:endParaRPr>
          </a:p>
          <a:p>
            <a:pPr indent="0" lvl="0" marL="12700" marR="466725" rtl="0" algn="l">
              <a:lnSpc>
                <a:spcPct val="106100"/>
              </a:lnSpc>
              <a:spcBef>
                <a:spcPts val="0"/>
              </a:spcBef>
              <a:spcAft>
                <a:spcPts val="0"/>
              </a:spcAft>
              <a:buNone/>
            </a:pPr>
            <a:r>
              <a:rPr lang="en-GB" sz="2200">
                <a:solidFill>
                  <a:srgbClr val="221F1F"/>
                </a:solidFill>
                <a:latin typeface="Calibri"/>
                <a:ea typeface="Calibri"/>
                <a:cs typeface="Calibri"/>
                <a:sym typeface="Calibri"/>
              </a:rPr>
              <a:t>Our online support team is available between the hours of </a:t>
            </a:r>
            <a:r>
              <a:rPr b="1" lang="en-GB" sz="2200">
                <a:solidFill>
                  <a:srgbClr val="51178A"/>
                </a:solidFill>
                <a:latin typeface="Arial"/>
                <a:ea typeface="Arial"/>
                <a:cs typeface="Arial"/>
                <a:sym typeface="Arial"/>
              </a:rPr>
              <a:t>9 am and 5 pm, Monday to Friday.</a:t>
            </a:r>
            <a:endParaRPr sz="2200">
              <a:solidFill>
                <a:schemeClr val="dk1"/>
              </a:solidFill>
              <a:latin typeface="Arial"/>
              <a:ea typeface="Arial"/>
              <a:cs typeface="Arial"/>
              <a:sym typeface="Arial"/>
            </a:endParaRPr>
          </a:p>
          <a:p>
            <a:pPr indent="0" lvl="0" marL="0" marR="0" rtl="0" algn="l">
              <a:lnSpc>
                <a:spcPct val="100000"/>
              </a:lnSpc>
              <a:spcBef>
                <a:spcPts val="30"/>
              </a:spcBef>
              <a:spcAft>
                <a:spcPts val="0"/>
              </a:spcAft>
              <a:buNone/>
            </a:pPr>
            <a:r>
              <a:t/>
            </a:r>
            <a:endParaRPr sz="3800">
              <a:solidFill>
                <a:schemeClr val="dk1"/>
              </a:solidFill>
              <a:latin typeface="Arial"/>
              <a:ea typeface="Arial"/>
              <a:cs typeface="Arial"/>
              <a:sym typeface="Arial"/>
            </a:endParaRPr>
          </a:p>
          <a:p>
            <a:pPr indent="0" lvl="0" marL="12700" marR="0" rtl="0" algn="l">
              <a:lnSpc>
                <a:spcPct val="100000"/>
              </a:lnSpc>
              <a:spcBef>
                <a:spcPts val="0"/>
              </a:spcBef>
              <a:spcAft>
                <a:spcPts val="0"/>
              </a:spcAft>
              <a:buNone/>
            </a:pPr>
            <a:r>
              <a:rPr lang="en-GB" sz="2200">
                <a:solidFill>
                  <a:srgbClr val="221F1F"/>
                </a:solidFill>
                <a:latin typeface="Calibri"/>
                <a:ea typeface="Calibri"/>
                <a:cs typeface="Calibri"/>
                <a:sym typeface="Calibri"/>
              </a:rPr>
              <a:t>Alternatively, you can send your queries to: </a:t>
            </a:r>
            <a:r>
              <a:rPr b="1" lang="en-GB" sz="2200" u="sng">
                <a:solidFill>
                  <a:srgbClr val="51178A"/>
                </a:solidFill>
                <a:latin typeface="Arial"/>
                <a:ea typeface="Arial"/>
                <a:cs typeface="Arial"/>
                <a:sym typeface="Arial"/>
                <a:hlinkClick r:id="rId5"/>
              </a:rPr>
              <a:t>info@retirement.capital</a:t>
            </a:r>
            <a:endParaRPr sz="2200">
              <a:solidFill>
                <a:schemeClr val="dk1"/>
              </a:solidFill>
              <a:latin typeface="Arial"/>
              <a:ea typeface="Arial"/>
              <a:cs typeface="Arial"/>
              <a:sym typeface="Arial"/>
            </a:endParaRPr>
          </a:p>
        </p:txBody>
      </p:sp>
      <p:sp>
        <p:nvSpPr>
          <p:cNvPr id="591" name="Google Shape;591;p12"/>
          <p:cNvSpPr/>
          <p:nvPr/>
        </p:nvSpPr>
        <p:spPr>
          <a:xfrm>
            <a:off x="606463" y="5273027"/>
            <a:ext cx="140335" cy="140335"/>
          </a:xfrm>
          <a:custGeom>
            <a:rect b="b" l="l" r="r" t="t"/>
            <a:pathLst>
              <a:path extrusionOk="0" h="140335" w="140334">
                <a:moveTo>
                  <a:pt x="0" y="0"/>
                </a:moveTo>
                <a:lnTo>
                  <a:pt x="139966" y="0"/>
                </a:lnTo>
                <a:lnTo>
                  <a:pt x="139966" y="139966"/>
                </a:lnTo>
                <a:lnTo>
                  <a:pt x="0" y="139966"/>
                </a:lnTo>
                <a:lnTo>
                  <a:pt x="0" y="0"/>
                </a:lnTo>
                <a:close/>
              </a:path>
            </a:pathLst>
          </a:custGeom>
          <a:solidFill>
            <a:srgbClr val="51178A"/>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2" name="Google Shape;592;p12"/>
          <p:cNvSpPr txBox="1"/>
          <p:nvPr>
            <p:ph idx="12" type="sldNum"/>
          </p:nvPr>
        </p:nvSpPr>
        <p:spPr>
          <a:xfrm>
            <a:off x="15159656" y="8337197"/>
            <a:ext cx="311150" cy="280846"/>
          </a:xfrm>
          <a:prstGeom prst="rect">
            <a:avLst/>
          </a:prstGeom>
          <a:noFill/>
          <a:ln>
            <a:noFill/>
          </a:ln>
        </p:spPr>
        <p:txBody>
          <a:bodyPr anchorCtr="0" anchor="t" bIns="0" lIns="0" spcFirstLastPara="1" rIns="0" wrap="square" tIns="3800">
            <a:spAutoFit/>
          </a:bodyPr>
          <a:lstStyle/>
          <a:p>
            <a:pPr indent="0" lvl="0" marL="38100" rtl="0" algn="l">
              <a:lnSpc>
                <a:spcPct val="100000"/>
              </a:lnSpc>
              <a:spcBef>
                <a:spcPts val="0"/>
              </a:spcBef>
              <a:spcAft>
                <a:spcPts val="0"/>
              </a:spcAft>
              <a:buNone/>
            </a:pPr>
            <a:r>
              <a:rPr lang="en-GB"/>
              <a:t>8</a:t>
            </a:r>
            <a:endParaRPr/>
          </a:p>
        </p:txBody>
      </p:sp>
      <p:sp>
        <p:nvSpPr>
          <p:cNvPr id="593" name="Google Shape;593;p12"/>
          <p:cNvSpPr txBox="1"/>
          <p:nvPr/>
        </p:nvSpPr>
        <p:spPr>
          <a:xfrm>
            <a:off x="570947" y="8555093"/>
            <a:ext cx="1400175" cy="259079"/>
          </a:xfrm>
          <a:prstGeom prst="rect">
            <a:avLst/>
          </a:prstGeom>
          <a:noFill/>
          <a:ln>
            <a:noFill/>
          </a:ln>
        </p:spPr>
        <p:txBody>
          <a:bodyPr anchorCtr="0" anchor="t" bIns="0" lIns="0" spcFirstLastPara="1" rIns="0" wrap="square" tIns="625">
            <a:spAutoFit/>
          </a:bodyPr>
          <a:lstStyle/>
          <a:p>
            <a:pPr indent="0" lvl="0" marL="12700" marR="0" rtl="0" algn="l">
              <a:lnSpc>
                <a:spcPct val="100000"/>
              </a:lnSpc>
              <a:spcBef>
                <a:spcPts val="0"/>
              </a:spcBef>
              <a:spcAft>
                <a:spcPts val="0"/>
              </a:spcAft>
              <a:buNone/>
            </a:pPr>
            <a:r>
              <a:rPr lang="en-GB" sz="1500">
                <a:solidFill>
                  <a:srgbClr val="51178A"/>
                </a:solidFill>
                <a:latin typeface="Calibri"/>
                <a:ea typeface="Calibri"/>
                <a:cs typeface="Calibri"/>
                <a:sym typeface="Calibri"/>
              </a:rPr>
              <a:t>retirement.capital</a:t>
            </a:r>
            <a:endParaRPr sz="15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2020-01-24T19:28:54Z</dcterms:created>
  <dc:creator>retirement capital;GMC</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2020-01-23T00:00:00Z</vt:filetime>
  </property>
  <property fmtid="{D5CDD505-2E9C-101B-9397-08002B2CF9AE}" pid="3" name="Creator">
    <vt:lpwstr>Adobe Illustrator CC 23.1 (Windows)</vt:lpwstr>
  </property>
  <property fmtid="{D5CDD505-2E9C-101B-9397-08002B2CF9AE}" pid="4" name="LastSaved">
    <vt:filetime>2020-01-24T00:00:00Z</vt:filetime>
  </property>
</Properties>
</file>