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AFBE7-C7BA-4C1B-AF6F-5909043A3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1795A6-DE4B-4AD4-B848-1CEF6893E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B6B8B-6AA5-4B70-8ED1-5697A87B5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60256-D6CF-43E0-8C49-5EBC63FA3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1D829-C13E-46E2-9CDD-FA6D960CC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59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38C2A-E458-4802-BE25-0F1EA4239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690082-E9DE-412C-B967-2E3DABFC6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F8C02-2A14-4E0A-AF3C-1433907E0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C4F4F-FD5F-4F27-B93C-E1808B4EB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5A5DA-6B00-4F3C-A59E-FF800E50B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14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D972F4-EE27-4D99-B2B7-56FB967894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DD4312-E571-4B64-88F2-A374D2A10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935F4-A4D6-4C99-8A10-8917CC85E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41A55-B6BB-485F-A8CB-293CC568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05AC1-74A5-49C6-84DE-F4444FA1A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06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630BF-F6F7-4B2E-BA3C-49039270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6914F-51D3-4A44-891C-7CBAA0989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CD99C-E593-40B5-BEFC-A4A452EDC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6A05E-7A89-4F91-A93B-55230D491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E40A4-15E4-4A13-9DBF-997E158B7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674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3389-D7D9-44FB-B700-73E7E27D9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67DCA-73F7-4798-99A9-628AD19A5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423BC-64D8-40B4-B9E9-412EC1337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82F08-FB1C-4F01-BB98-FCBAE0224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8E261-819C-45EA-80D0-949726BCF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46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BF1A8-8372-454E-ADB0-4817E63BE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693AD-BACE-4236-8E16-6284934C9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3F4FE7-3BC4-4558-A04B-C3AF188DB2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85062-B6AE-40FB-8CD7-30A1FA25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12B58C-F304-41B8-937A-4AE691FD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11A5A0-1F4E-4458-8E0E-8B3A0AA95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53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023BB-2E0C-4B6C-99C9-64AB73B86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79A97-E99F-450A-9A33-1F5B0FDC6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AE79C9-E807-4EDE-8067-6C366529F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DF84-4F20-466B-8DB3-923921843E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0C50B3-E633-45B5-98EC-CFFC5CA6ED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CC8EAA-84C0-4446-8CA8-80021C245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BC5B4B-0099-4E7A-88A1-3C7313C46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6BB31F-67EF-4B1E-8063-9A028A74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94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CA730-5A5D-4B2E-A5B9-637CA657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649CF3-C874-4068-B829-00FEA2EA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783EF7-77DE-4F66-BD75-BE831F72A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8E519B-1F65-49C3-876D-595A54362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5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CDA3CA-16A6-4BDF-A23E-8BFB61FC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925FEE-1DC4-43E3-A3F0-897EF93B8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274E3-78DB-4DC3-96B5-4F03CA25B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36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37E6E-7A0E-4132-9CDE-68E60A622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B7FD7-D3FF-4208-9223-018A47103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B96EFC-6D63-43C4-9CCA-47ECBA64D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1B41F-2308-471E-94A6-404A5E519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EEBC0C-3FF4-41C7-A0DE-FC26C6AC2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502AC1-4670-44E7-9608-093702FB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69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6CAC7-3D8B-4F15-BC7D-680DF4CD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1ABCC2-BDB2-4E51-BDDC-4F28A4CF67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6DF9C1-026C-4C06-BFED-5BDCBBBBE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AFF6A-8702-44D9-9FEC-0E634A77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057A5-C891-4C04-95E0-872D9EBBA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5B935-08EE-4495-8246-EDD5F04C1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31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80935A-1079-41FC-8724-CDAB0CCA1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48512-CA23-4377-8456-9F599F551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BA4DE-89D0-4BD6-9E9D-6B6052D45C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4BCEC-3E4F-4C2D-BDBD-10B4AFD1E1D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3983D-9C12-4049-9225-B84F57051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C141-75B3-467A-80A0-E17BC01A4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67524-94C0-4508-9977-CDF590B1B3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80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54D8FA-A782-4AD9-AA60-80D8184B1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193" y="0"/>
            <a:ext cx="10195613" cy="6858000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303CF79F-1D27-4F3D-BEB7-8F8BA485B75B}"/>
              </a:ext>
            </a:extLst>
          </p:cNvPr>
          <p:cNvSpPr/>
          <p:nvPr/>
        </p:nvSpPr>
        <p:spPr>
          <a:xfrm>
            <a:off x="9550400" y="1229360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9EA7C78-4562-4197-BE7D-054626BF2A36}"/>
              </a:ext>
            </a:extLst>
          </p:cNvPr>
          <p:cNvSpPr/>
          <p:nvPr/>
        </p:nvSpPr>
        <p:spPr>
          <a:xfrm>
            <a:off x="8058150" y="1847850"/>
            <a:ext cx="857250" cy="314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A4D652-E825-4E08-87BB-F9ECE93DBD91}"/>
              </a:ext>
            </a:extLst>
          </p:cNvPr>
          <p:cNvSpPr txBox="1"/>
          <p:nvPr/>
        </p:nvSpPr>
        <p:spPr>
          <a:xfrm>
            <a:off x="7134225" y="1833562"/>
            <a:ext cx="84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SELECT</a:t>
            </a:r>
          </a:p>
        </p:txBody>
      </p:sp>
    </p:spTree>
    <p:extLst>
      <p:ext uri="{BB962C8B-B14F-4D97-AF65-F5344CB8AC3E}">
        <p14:creationId xmlns:p14="http://schemas.microsoft.com/office/powerpoint/2010/main" val="129895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AF4C74-A83E-4E22-A0FC-ACE987D4B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56" y="0"/>
            <a:ext cx="10929688" cy="6858000"/>
          </a:xfrm>
          <a:prstGeom prst="rect">
            <a:avLst/>
          </a:prstGeom>
        </p:spPr>
      </p:pic>
      <p:sp>
        <p:nvSpPr>
          <p:cNvPr id="4" name="Arrow: Left 3">
            <a:extLst>
              <a:ext uri="{FF2B5EF4-FFF2-40B4-BE49-F238E27FC236}">
                <a16:creationId xmlns:a16="http://schemas.microsoft.com/office/drawing/2014/main" id="{A2BCF31E-ECD3-47FF-A11E-A78E66F6FB09}"/>
              </a:ext>
            </a:extLst>
          </p:cNvPr>
          <p:cNvSpPr/>
          <p:nvPr/>
        </p:nvSpPr>
        <p:spPr>
          <a:xfrm>
            <a:off x="7315199" y="4884039"/>
            <a:ext cx="990601" cy="36423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6A23F8-3889-45B8-8A4E-56FB02494F66}"/>
              </a:ext>
            </a:extLst>
          </p:cNvPr>
          <p:cNvSpPr txBox="1"/>
          <p:nvPr/>
        </p:nvSpPr>
        <p:spPr>
          <a:xfrm>
            <a:off x="8562975" y="5000625"/>
            <a:ext cx="1332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Select Share</a:t>
            </a:r>
          </a:p>
          <a:p>
            <a:r>
              <a:rPr lang="en-GB" dirty="0"/>
              <a:t>Deal</a:t>
            </a:r>
          </a:p>
        </p:txBody>
      </p:sp>
    </p:spTree>
    <p:extLst>
      <p:ext uri="{BB962C8B-B14F-4D97-AF65-F5344CB8AC3E}">
        <p14:creationId xmlns:p14="http://schemas.microsoft.com/office/powerpoint/2010/main" val="747758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EBC2709-FAED-4E4C-AC07-C2102E8A0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060"/>
            <a:ext cx="12192000" cy="5589880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39BFC23F-E3EB-4491-8D25-394B965097F5}"/>
              </a:ext>
            </a:extLst>
          </p:cNvPr>
          <p:cNvSpPr/>
          <p:nvPr/>
        </p:nvSpPr>
        <p:spPr>
          <a:xfrm>
            <a:off x="8293735" y="5559425"/>
            <a:ext cx="621665" cy="2222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931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E65ADA2-92CB-4562-B9C4-2CA47D571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8170"/>
            <a:ext cx="12192000" cy="5641660"/>
          </a:xfrm>
          <a:prstGeom prst="rect">
            <a:avLst/>
          </a:prstGeom>
        </p:spPr>
      </p:pic>
      <p:sp>
        <p:nvSpPr>
          <p:cNvPr id="3" name="Arrow: Left 2">
            <a:extLst>
              <a:ext uri="{FF2B5EF4-FFF2-40B4-BE49-F238E27FC236}">
                <a16:creationId xmlns:a16="http://schemas.microsoft.com/office/drawing/2014/main" id="{9C4C98DD-B42B-48C1-9634-05B2C323C622}"/>
              </a:ext>
            </a:extLst>
          </p:cNvPr>
          <p:cNvSpPr/>
          <p:nvPr/>
        </p:nvSpPr>
        <p:spPr>
          <a:xfrm>
            <a:off x="8378825" y="5784215"/>
            <a:ext cx="1041400" cy="1974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40DD33-45B2-44AC-80BB-FE78443A4ED1}"/>
              </a:ext>
            </a:extLst>
          </p:cNvPr>
          <p:cNvSpPr txBox="1"/>
          <p:nvPr/>
        </p:nvSpPr>
        <p:spPr>
          <a:xfrm>
            <a:off x="6296025" y="4943475"/>
            <a:ext cx="100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5000.00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9F75A0-4B36-42C2-BCFA-72E91AC03D36}"/>
              </a:ext>
            </a:extLst>
          </p:cNvPr>
          <p:cNvSpPr txBox="1"/>
          <p:nvPr/>
        </p:nvSpPr>
        <p:spPr>
          <a:xfrm>
            <a:off x="4914900" y="3821786"/>
            <a:ext cx="220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your share account</a:t>
            </a:r>
          </a:p>
        </p:txBody>
      </p:sp>
    </p:spTree>
    <p:extLst>
      <p:ext uri="{BB962C8B-B14F-4D97-AF65-F5344CB8AC3E}">
        <p14:creationId xmlns:p14="http://schemas.microsoft.com/office/powerpoint/2010/main" val="601406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A7FC2C-ECC0-4E96-B83E-65215CA1E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013"/>
            <a:ext cx="12192000" cy="565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4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Gavin Mccloskey</dc:creator>
  <cp:lastModifiedBy>Gavin Mccloskey</cp:lastModifiedBy>
  <cp:revision>10</cp:revision>
  <dcterms:created xsi:type="dcterms:W3CDTF">2018-11-26T20:29:12Z</dcterms:created>
  <dcterms:modified xsi:type="dcterms:W3CDTF">2018-11-26T21:46:59Z</dcterms:modified>
</cp:coreProperties>
</file>