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63" r:id="rId4"/>
    <p:sldId id="265" r:id="rId5"/>
    <p:sldId id="270" r:id="rId6"/>
    <p:sldId id="264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CC467-2161-49D2-9C45-0645E1F087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B9422-A41B-4197-86E3-63BC4C6319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6AFD9-91B3-4BB7-A62A-4BB658B3E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AD1E-3737-4825-B84A-BC796DC5321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C6B2E-AE9B-4603-8103-2B3D68CF0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9CF97-B804-47EA-9C29-33C8372A9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B5E0C-9097-44D4-894B-F29B7344B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51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10C76-2960-4AD6-98F6-6CBC1F200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B13C80-AA60-41E6-B47E-C2D675FD63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E28EF-C93B-4514-8958-612E6BE2B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AD1E-3737-4825-B84A-BC796DC5321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51F69-681D-49E9-A164-50D65EC80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F5AFF9-CB1C-4589-8968-F003C92E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B5E0C-9097-44D4-894B-F29B7344B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461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1EE923-8BC8-4ED0-8C43-5746358E77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6018F5-7188-48FB-82D3-B1E9ADD63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2CFB8-15C8-4247-8079-9720081C5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AD1E-3737-4825-B84A-BC796DC5321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520AD-2CF3-405F-A72F-6D0854D58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7CE49-B547-49FE-BA1E-15FCC5CE8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B5E0C-9097-44D4-894B-F29B7344B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741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2A33F-9B92-415E-9582-F8B1D7842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B9E06-ACD4-4EC5-9FE8-0A00833379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85BD1-D372-41BB-88D3-180294780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AD1E-3737-4825-B84A-BC796DC5321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738D3-9984-42DE-8680-978519F9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0D936-31E8-4873-B188-E9E9ED0B0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B5E0C-9097-44D4-894B-F29B7344B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32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29EC3-2365-4BB1-B8A8-934E4A1DC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F6FD6-FF51-4D02-A0E3-0C0C37561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0A5DD2-E8BB-48EA-8638-B85AF4512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AD1E-3737-4825-B84A-BC796DC5321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E77B3-91E3-4012-B980-B4B7E1D22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213F3-5193-43DF-AB2C-C0007303F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B5E0C-9097-44D4-894B-F29B7344B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352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FC74F-D17F-42EA-8CB7-CE04AEC7E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32BA2-5322-456B-AE0D-D63DB47AC8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5997E6-6BAC-4D01-9137-663479BC5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54682F-43B9-4B75-B0E9-C2AB8722B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AD1E-3737-4825-B84A-BC796DC5321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96E78F-CC0F-4FD3-BC0D-A69241759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532DD2-8279-4616-92EA-2784CEDB7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B5E0C-9097-44D4-894B-F29B7344B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378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F1191-A3A3-44D9-B567-A70BAE111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BB260F-C882-42C2-95A2-866D20F27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5712F7-AAC2-47F8-9403-9992663F44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6D61B4-F91E-4B89-8229-20D9C4960C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9E6F17-5B22-49AC-8C9C-17A36B4375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34F45D-AE7C-446B-8F2C-486040689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AD1E-3737-4825-B84A-BC796DC5321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A9159A-8F6B-40BD-BFBB-B219BCFF0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9B5FF8-BF09-44D8-9ACE-B3CB64DF9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B5E0C-9097-44D4-894B-F29B7344B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940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97AD2-55F0-487D-8148-E3396C015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306BCF-082C-4EB7-8A3B-72403FB0B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AD1E-3737-4825-B84A-BC796DC5321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994A63-12E8-41DB-9717-7202EE501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B5016-0FC9-4E31-9A48-F59A3DAA3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B5E0C-9097-44D4-894B-F29B7344B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51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2FAE26-5FAB-466E-BD35-1CD731CD3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AD1E-3737-4825-B84A-BC796DC5321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3D2099-1913-4D4C-9B37-A739FEFC3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0F22EB-F001-45A8-987C-6BB52DCB9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B5E0C-9097-44D4-894B-F29B7344B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073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814BD-5F6F-415C-90C5-B032711BB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51A68-CFAF-4352-848F-CECEA7EF5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C027-E979-4A95-89BB-3B8424D00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335719-B184-40A7-9168-269B07453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AD1E-3737-4825-B84A-BC796DC5321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A4099-2AF9-4529-A998-80697E946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3B5FE0-E5C6-4892-9BE3-D8041F9EF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B5E0C-9097-44D4-894B-F29B7344B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441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0DDFC-8E22-4F28-9EB7-81E8C82AA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41C711-76FD-4DEB-95A7-E637A56CA5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D613D7-3789-4FF4-A935-C52C8286F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89A7B-F1E9-4620-8F84-480A1A4A8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AD1E-3737-4825-B84A-BC796DC5321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DE707-644F-4245-8961-2AF6150FE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FFFD2B-25EF-4578-9D18-A30508DF8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B5E0C-9097-44D4-894B-F29B7344B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09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B76B3E-17BE-4052-A07E-BEE2FB6F0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6BD91E-E7E0-4E1E-860F-61F599CA5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E8D10B-783A-4D8E-B62F-2B44430EE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0AD1E-3737-4825-B84A-BC796DC5321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B621A-ACA2-42D8-B458-1587AEA8DC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DF421-076C-4296-8393-A27F4A5AA8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B5E0C-9097-44D4-894B-F29B7344B7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49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7A2161-8329-4A21-A0BB-CC081D4AD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587" y="209550"/>
            <a:ext cx="7362825" cy="6438900"/>
          </a:xfrm>
          <a:prstGeom prst="rect">
            <a:avLst/>
          </a:prstGeom>
        </p:spPr>
      </p:pic>
      <p:sp>
        <p:nvSpPr>
          <p:cNvPr id="3" name="Arrow: Left 2">
            <a:extLst>
              <a:ext uri="{FF2B5EF4-FFF2-40B4-BE49-F238E27FC236}">
                <a16:creationId xmlns:a16="http://schemas.microsoft.com/office/drawing/2014/main" id="{69B72077-2BD7-4C6C-AC0A-128237F2B671}"/>
              </a:ext>
            </a:extLst>
          </p:cNvPr>
          <p:cNvSpPr/>
          <p:nvPr/>
        </p:nvSpPr>
        <p:spPr>
          <a:xfrm>
            <a:off x="9378950" y="5683250"/>
            <a:ext cx="978408" cy="3175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3601C4-120E-4479-97D5-8A00633B46F6}"/>
              </a:ext>
            </a:extLst>
          </p:cNvPr>
          <p:cNvSpPr txBox="1"/>
          <p:nvPr/>
        </p:nvSpPr>
        <p:spPr>
          <a:xfrm>
            <a:off x="10525125" y="5562600"/>
            <a:ext cx="1681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Choose manage</a:t>
            </a:r>
          </a:p>
          <a:p>
            <a:r>
              <a:rPr lang="en-GB" dirty="0"/>
              <a:t>share account</a:t>
            </a:r>
          </a:p>
        </p:txBody>
      </p:sp>
    </p:spTree>
    <p:extLst>
      <p:ext uri="{BB962C8B-B14F-4D97-AF65-F5344CB8AC3E}">
        <p14:creationId xmlns:p14="http://schemas.microsoft.com/office/powerpoint/2010/main" val="2747549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FE68E2-A495-4568-B4FE-E371F00D4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0212"/>
            <a:ext cx="12192000" cy="3658935"/>
          </a:xfrm>
          <a:prstGeom prst="rect">
            <a:avLst/>
          </a:prstGeom>
        </p:spPr>
      </p:pic>
      <p:sp>
        <p:nvSpPr>
          <p:cNvPr id="3" name="Right Brace 2">
            <a:extLst>
              <a:ext uri="{FF2B5EF4-FFF2-40B4-BE49-F238E27FC236}">
                <a16:creationId xmlns:a16="http://schemas.microsoft.com/office/drawing/2014/main" id="{F69A8FF7-B9F4-48BF-8B94-423D8C185C3D}"/>
              </a:ext>
            </a:extLst>
          </p:cNvPr>
          <p:cNvSpPr/>
          <p:nvPr/>
        </p:nvSpPr>
        <p:spPr>
          <a:xfrm>
            <a:off x="7863839" y="2092960"/>
            <a:ext cx="337185" cy="339344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4BDEE9-BAD4-45E7-9311-696C5BC2D41D}"/>
              </a:ext>
            </a:extLst>
          </p:cNvPr>
          <p:cNvSpPr txBox="1"/>
          <p:nvPr/>
        </p:nvSpPr>
        <p:spPr>
          <a:xfrm>
            <a:off x="8696324" y="304800"/>
            <a:ext cx="333392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member will access</a:t>
            </a:r>
          </a:p>
          <a:p>
            <a:r>
              <a:rPr lang="en-GB" dirty="0"/>
              <a:t>their share dealing account</a:t>
            </a:r>
          </a:p>
          <a:p>
            <a:r>
              <a:rPr lang="en-GB" dirty="0"/>
              <a:t>A pop up will appear for them to </a:t>
            </a:r>
          </a:p>
          <a:p>
            <a:r>
              <a:rPr lang="en-GB" dirty="0"/>
              <a:t>Login. </a:t>
            </a:r>
          </a:p>
          <a:p>
            <a:endParaRPr lang="en-GB" dirty="0"/>
          </a:p>
          <a:p>
            <a:r>
              <a:rPr lang="en-GB" dirty="0"/>
              <a:t>Any share trading will be updated</a:t>
            </a:r>
          </a:p>
          <a:p>
            <a:r>
              <a:rPr lang="en-GB" dirty="0"/>
              <a:t>in their platform account.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3E93C2-EA74-49ED-964D-0F0791E30BB5}"/>
              </a:ext>
            </a:extLst>
          </p:cNvPr>
          <p:cNvSpPr txBox="1"/>
          <p:nvPr/>
        </p:nvSpPr>
        <p:spPr>
          <a:xfrm>
            <a:off x="95250" y="1590880"/>
            <a:ext cx="230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Login to share account</a:t>
            </a:r>
          </a:p>
        </p:txBody>
      </p:sp>
    </p:spTree>
    <p:extLst>
      <p:ext uri="{BB962C8B-B14F-4D97-AF65-F5344CB8AC3E}">
        <p14:creationId xmlns:p14="http://schemas.microsoft.com/office/powerpoint/2010/main" val="201175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DF2990-EE1B-4928-A652-BC494F534A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2401"/>
            <a:ext cx="12192000" cy="4964717"/>
          </a:xfrm>
          <a:prstGeom prst="rect">
            <a:avLst/>
          </a:prstGeom>
        </p:spPr>
      </p:pic>
      <p:sp>
        <p:nvSpPr>
          <p:cNvPr id="3" name="Arrow: Left 2">
            <a:extLst>
              <a:ext uri="{FF2B5EF4-FFF2-40B4-BE49-F238E27FC236}">
                <a16:creationId xmlns:a16="http://schemas.microsoft.com/office/drawing/2014/main" id="{AADB6ACD-754C-46DD-BC9F-B41D43C39B47}"/>
              </a:ext>
            </a:extLst>
          </p:cNvPr>
          <p:cNvSpPr/>
          <p:nvPr/>
        </p:nvSpPr>
        <p:spPr>
          <a:xfrm>
            <a:off x="1114425" y="2733675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38B190-D956-418B-AEEA-E588872B5290}"/>
              </a:ext>
            </a:extLst>
          </p:cNvPr>
          <p:cNvSpPr txBox="1"/>
          <p:nvPr/>
        </p:nvSpPr>
        <p:spPr>
          <a:xfrm>
            <a:off x="2314575" y="2871429"/>
            <a:ext cx="44443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cash available in the account</a:t>
            </a:r>
          </a:p>
          <a:p>
            <a:r>
              <a:rPr lang="en-GB" dirty="0"/>
              <a:t>now available to trade – this is linked </a:t>
            </a:r>
          </a:p>
          <a:p>
            <a:r>
              <a:rPr lang="en-GB" dirty="0"/>
              <a:t>To their platform account with other holdings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548BBA-8660-463E-9A7E-0C5F9908452D}"/>
              </a:ext>
            </a:extLst>
          </p:cNvPr>
          <p:cNvSpPr txBox="1"/>
          <p:nvPr/>
        </p:nvSpPr>
        <p:spPr>
          <a:xfrm>
            <a:off x="518160" y="580882"/>
            <a:ext cx="8994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This takes me into my </a:t>
            </a:r>
            <a:r>
              <a:rPr lang="en-GB" dirty="0" err="1"/>
              <a:t>saxo</a:t>
            </a:r>
            <a:r>
              <a:rPr lang="en-GB" dirty="0"/>
              <a:t> share trading account and it allows me to see my £5000.00 deposit</a:t>
            </a:r>
          </a:p>
        </p:txBody>
      </p:sp>
    </p:spTree>
    <p:extLst>
      <p:ext uri="{BB962C8B-B14F-4D97-AF65-F5344CB8AC3E}">
        <p14:creationId xmlns:p14="http://schemas.microsoft.com/office/powerpoint/2010/main" val="1295303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17E14EE-D062-42EC-A180-FDBE6D32C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40" y="1042043"/>
            <a:ext cx="9611360" cy="43872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3A11CF-869E-4C1B-940C-58E686017881}"/>
              </a:ext>
            </a:extLst>
          </p:cNvPr>
          <p:cNvSpPr txBox="1"/>
          <p:nvPr/>
        </p:nvSpPr>
        <p:spPr>
          <a:xfrm>
            <a:off x="733425" y="590550"/>
            <a:ext cx="8324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Place an order for the shares you wish to purchase – in this example £500.00 BT Shares</a:t>
            </a:r>
          </a:p>
        </p:txBody>
      </p:sp>
    </p:spTree>
    <p:extLst>
      <p:ext uri="{BB962C8B-B14F-4D97-AF65-F5344CB8AC3E}">
        <p14:creationId xmlns:p14="http://schemas.microsoft.com/office/powerpoint/2010/main" val="512337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871CBD1-AB95-44B2-8BA3-9F4B625BA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7785"/>
            <a:ext cx="12192000" cy="536243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589D009B-F497-47F2-B9FF-FC0C2D31EFE4}"/>
              </a:ext>
            </a:extLst>
          </p:cNvPr>
          <p:cNvSpPr/>
          <p:nvPr/>
        </p:nvSpPr>
        <p:spPr>
          <a:xfrm>
            <a:off x="3200400" y="336232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08FE5B-A6C1-468A-A55C-FB8A1AA12A8A}"/>
              </a:ext>
            </a:extLst>
          </p:cNvPr>
          <p:cNvSpPr txBox="1"/>
          <p:nvPr/>
        </p:nvSpPr>
        <p:spPr>
          <a:xfrm>
            <a:off x="360072" y="2485162"/>
            <a:ext cx="2480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Once the share trade has been executed and confirmed, simply logout of your account and this will take you</a:t>
            </a:r>
          </a:p>
          <a:p>
            <a:r>
              <a:rPr lang="en-GB" dirty="0">
                <a:solidFill>
                  <a:schemeClr val="bg1"/>
                </a:solidFill>
              </a:rPr>
              <a:t>back to your dashboard</a:t>
            </a:r>
          </a:p>
        </p:txBody>
      </p:sp>
    </p:spTree>
    <p:extLst>
      <p:ext uri="{BB962C8B-B14F-4D97-AF65-F5344CB8AC3E}">
        <p14:creationId xmlns:p14="http://schemas.microsoft.com/office/powerpoint/2010/main" val="264826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C0EEFF5-BF80-412D-9DBF-942C25D1A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5959"/>
            <a:ext cx="12192000" cy="5486081"/>
          </a:xfrm>
          <a:prstGeom prst="rect">
            <a:avLst/>
          </a:prstGeom>
        </p:spPr>
      </p:pic>
      <p:sp>
        <p:nvSpPr>
          <p:cNvPr id="3" name="Right Brace 2">
            <a:extLst>
              <a:ext uri="{FF2B5EF4-FFF2-40B4-BE49-F238E27FC236}">
                <a16:creationId xmlns:a16="http://schemas.microsoft.com/office/drawing/2014/main" id="{5A401E85-897D-46F8-85E6-BC67CB177B59}"/>
              </a:ext>
            </a:extLst>
          </p:cNvPr>
          <p:cNvSpPr/>
          <p:nvPr/>
        </p:nvSpPr>
        <p:spPr>
          <a:xfrm>
            <a:off x="8117839" y="3302000"/>
            <a:ext cx="159385" cy="163195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57C2AC-7942-45A1-AAF9-DCB64FD5AC0A}"/>
              </a:ext>
            </a:extLst>
          </p:cNvPr>
          <p:cNvSpPr txBox="1"/>
          <p:nvPr/>
        </p:nvSpPr>
        <p:spPr>
          <a:xfrm>
            <a:off x="8439150" y="3638550"/>
            <a:ext cx="2981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member sees a snap shot</a:t>
            </a:r>
          </a:p>
          <a:p>
            <a:r>
              <a:rPr lang="en-GB" dirty="0"/>
              <a:t>summary of his share dealing </a:t>
            </a:r>
          </a:p>
          <a:p>
            <a:r>
              <a:rPr lang="en-GB" dirty="0"/>
              <a:t>position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2BE528-E090-41A0-8634-BEF61D292D79}"/>
              </a:ext>
            </a:extLst>
          </p:cNvPr>
          <p:cNvSpPr txBox="1"/>
          <p:nvPr/>
        </p:nvSpPr>
        <p:spPr>
          <a:xfrm>
            <a:off x="733425" y="3429000"/>
            <a:ext cx="29578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Once the trade is executed</a:t>
            </a:r>
          </a:p>
          <a:p>
            <a:r>
              <a:rPr lang="en-GB" dirty="0"/>
              <a:t>and settled this will appear</a:t>
            </a:r>
          </a:p>
          <a:p>
            <a:r>
              <a:rPr lang="en-GB" dirty="0"/>
              <a:t>as a snap shot in the member</a:t>
            </a:r>
          </a:p>
          <a:p>
            <a:r>
              <a:rPr lang="en-GB" dirty="0"/>
              <a:t>platform account</a:t>
            </a:r>
          </a:p>
        </p:txBody>
      </p:sp>
    </p:spTree>
    <p:extLst>
      <p:ext uri="{BB962C8B-B14F-4D97-AF65-F5344CB8AC3E}">
        <p14:creationId xmlns:p14="http://schemas.microsoft.com/office/powerpoint/2010/main" val="3464289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EFF498-A2F5-4C02-85AC-486791F6C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" y="71437"/>
            <a:ext cx="6477000" cy="6715125"/>
          </a:xfrm>
          <a:prstGeom prst="rect">
            <a:avLst/>
          </a:prstGeom>
        </p:spPr>
      </p:pic>
      <p:sp>
        <p:nvSpPr>
          <p:cNvPr id="3" name="Right Brace 2">
            <a:extLst>
              <a:ext uri="{FF2B5EF4-FFF2-40B4-BE49-F238E27FC236}">
                <a16:creationId xmlns:a16="http://schemas.microsoft.com/office/drawing/2014/main" id="{EA4B2D5A-AF93-4FC6-AB3E-A0B5D79F34FF}"/>
              </a:ext>
            </a:extLst>
          </p:cNvPr>
          <p:cNvSpPr/>
          <p:nvPr/>
        </p:nvSpPr>
        <p:spPr>
          <a:xfrm>
            <a:off x="7569200" y="4673600"/>
            <a:ext cx="243840" cy="20624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919888-39D6-47CC-A1A0-F74B3E937A89}"/>
              </a:ext>
            </a:extLst>
          </p:cNvPr>
          <p:cNvSpPr txBox="1"/>
          <p:nvPr/>
        </p:nvSpPr>
        <p:spPr>
          <a:xfrm>
            <a:off x="8039100" y="4819650"/>
            <a:ext cx="29952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This valuation is updated</a:t>
            </a:r>
          </a:p>
          <a:p>
            <a:r>
              <a:rPr lang="en-GB" dirty="0"/>
              <a:t>alongside your other holdings</a:t>
            </a:r>
          </a:p>
          <a:p>
            <a:r>
              <a:rPr lang="en-GB" dirty="0"/>
              <a:t>and is reflected in your online</a:t>
            </a:r>
          </a:p>
          <a:p>
            <a:r>
              <a:rPr lang="en-GB" dirty="0"/>
              <a:t>benefit statement.</a:t>
            </a:r>
          </a:p>
        </p:txBody>
      </p:sp>
    </p:spTree>
    <p:extLst>
      <p:ext uri="{BB962C8B-B14F-4D97-AF65-F5344CB8AC3E}">
        <p14:creationId xmlns:p14="http://schemas.microsoft.com/office/powerpoint/2010/main" val="2873996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167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Gavin Mccloskey</dc:creator>
  <cp:lastModifiedBy>Gavin Mccloskey</cp:lastModifiedBy>
  <cp:revision>2</cp:revision>
  <dcterms:created xsi:type="dcterms:W3CDTF">2018-11-26T21:46:02Z</dcterms:created>
  <dcterms:modified xsi:type="dcterms:W3CDTF">2018-11-26T21:50:11Z</dcterms:modified>
</cp:coreProperties>
</file>